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slide+xml" PartName="/ppt/slides/slide57.xml"/>
  <Override ContentType="application/vnd.openxmlformats-officedocument.presentationml.slide+xml" PartName="/ppt/slides/slide58.xml"/>
  <Override ContentType="application/vnd.openxmlformats-officedocument.presentationml.slide+xml" PartName="/ppt/slides/slide59.xml"/>
  <Override ContentType="application/vnd.openxmlformats-officedocument.presentationml.slide+xml" PartName="/ppt/slides/slide60.xml"/>
  <Override ContentType="application/vnd.openxmlformats-officedocument.presentationml.slide+xml" PartName="/ppt/slides/slide61.xml"/>
  <Override ContentType="application/vnd.openxmlformats-officedocument.presentationml.slide+xml" PartName="/ppt/slides/slide62.xml"/>
  <Override ContentType="application/vnd.openxmlformats-officedocument.presentationml.slide+xml" PartName="/ppt/slides/slide63.xml"/>
  <Override ContentType="application/vnd.openxmlformats-officedocument.presentationml.slide+xml" PartName="/ppt/slides/slide64.xml"/>
  <Override ContentType="application/vnd.openxmlformats-officedocument.presentationml.slide+xml" PartName="/ppt/slides/slide65.xml"/>
  <Override ContentType="application/vnd.openxmlformats-officedocument.presentationml.slide+xml" PartName="/ppt/slides/slide66.xml"/>
  <Override ContentType="application/vnd.openxmlformats-officedocument.presentationml.slide+xml" PartName="/ppt/slides/slide67.xml"/>
  <Override ContentType="application/vnd.openxmlformats-officedocument.presentationml.slide+xml" PartName="/ppt/slides/slide68.xml"/>
  <Override ContentType="application/vnd.openxmlformats-officedocument.presentationml.slide+xml" PartName="/ppt/slides/slide69.xml"/>
  <Override ContentType="application/vnd.openxmlformats-officedocument.presentationml.slide+xml" PartName="/ppt/slides/slide70.xml"/>
  <Override ContentType="application/vnd.openxmlformats-officedocument.presentationml.slide+xml" PartName="/ppt/slides/slide71.xml"/>
  <Override ContentType="application/vnd.openxmlformats-officedocument.presentationml.slide+xml" PartName="/ppt/slides/slide72.xml"/>
  <Override ContentType="application/vnd.openxmlformats-officedocument.presentationml.slide+xml" PartName="/ppt/slides/slide73.xml"/>
  <Override ContentType="application/vnd.openxmlformats-officedocument.presentationml.slide+xml" PartName="/ppt/slides/slide74.xml"/>
  <Override ContentType="application/vnd.openxmlformats-officedocument.presentationml.slide+xml" PartName="/ppt/slides/slide7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</p:sldIdLst>
  <p:sldSz cx="18288000" cy="10287000"/>
  <p:notesSz cx="6858000" cy="9144000"/>
  <p:embeddedFontLst>
    <p:embeddedFont>
      <p:font typeface="Raleway Heavy" charset="1" panose="020B0003030101060003"/>
      <p:regular r:id="rId81"/>
    </p:embeddedFont>
    <p:embeddedFont>
      <p:font typeface="Now Bold" charset="1" panose="00000800000000000000"/>
      <p:regular r:id="rId82"/>
    </p:embeddedFont>
    <p:embeddedFont>
      <p:font typeface="Canva Sans" charset="1" panose="020B0503030501040103"/>
      <p:regular r:id="rId83"/>
    </p:embeddedFont>
    <p:embeddedFont>
      <p:font typeface="Now Heavy" charset="1" panose="00000A00000000000000"/>
      <p:regular r:id="rId84"/>
    </p:embeddedFont>
    <p:embeddedFont>
      <p:font typeface="Raleway Bold" charset="1" panose="020B0803030101060003"/>
      <p:regular r:id="rId85"/>
    </p:embeddedFont>
    <p:embeddedFont>
      <p:font typeface="Now" charset="1" panose="00000500000000000000"/>
      <p:regular r:id="rId86"/>
    </p:embeddedFont>
    <p:embeddedFont>
      <p:font typeface="Canva Sans Bold" charset="1" panose="020B0803030501040103"/>
      <p:regular r:id="rId87"/>
    </p:embeddedFont>
    <p:embeddedFont>
      <p:font typeface="Fira Code" charset="1" panose="020B0809050000020004"/>
      <p:regular r:id="rId88"/>
    </p:embeddedFont>
    <p:embeddedFont>
      <p:font typeface="Fira Code Bold" charset="1" panose="020B0809050000020004"/>
      <p:regular r:id="rId8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slides/slide52.xml" Type="http://schemas.openxmlformats.org/officeDocument/2006/relationships/slide"/><Relationship Id="rId58" Target="slides/slide53.xml" Type="http://schemas.openxmlformats.org/officeDocument/2006/relationships/slide"/><Relationship Id="rId59" Target="slides/slide54.xml" Type="http://schemas.openxmlformats.org/officeDocument/2006/relationships/slide"/><Relationship Id="rId6" Target="slides/slide1.xml" Type="http://schemas.openxmlformats.org/officeDocument/2006/relationships/slide"/><Relationship Id="rId60" Target="slides/slide55.xml" Type="http://schemas.openxmlformats.org/officeDocument/2006/relationships/slide"/><Relationship Id="rId61" Target="slides/slide56.xml" Type="http://schemas.openxmlformats.org/officeDocument/2006/relationships/slide"/><Relationship Id="rId62" Target="slides/slide57.xml" Type="http://schemas.openxmlformats.org/officeDocument/2006/relationships/slide"/><Relationship Id="rId63" Target="slides/slide58.xml" Type="http://schemas.openxmlformats.org/officeDocument/2006/relationships/slide"/><Relationship Id="rId64" Target="slides/slide59.xml" Type="http://schemas.openxmlformats.org/officeDocument/2006/relationships/slide"/><Relationship Id="rId65" Target="slides/slide60.xml" Type="http://schemas.openxmlformats.org/officeDocument/2006/relationships/slide"/><Relationship Id="rId66" Target="slides/slide61.xml" Type="http://schemas.openxmlformats.org/officeDocument/2006/relationships/slide"/><Relationship Id="rId67" Target="slides/slide62.xml" Type="http://schemas.openxmlformats.org/officeDocument/2006/relationships/slide"/><Relationship Id="rId68" Target="slides/slide63.xml" Type="http://schemas.openxmlformats.org/officeDocument/2006/relationships/slide"/><Relationship Id="rId69" Target="slides/slide64.xml" Type="http://schemas.openxmlformats.org/officeDocument/2006/relationships/slide"/><Relationship Id="rId7" Target="slides/slide2.xml" Type="http://schemas.openxmlformats.org/officeDocument/2006/relationships/slide"/><Relationship Id="rId70" Target="slides/slide65.xml" Type="http://schemas.openxmlformats.org/officeDocument/2006/relationships/slide"/><Relationship Id="rId71" Target="slides/slide66.xml" Type="http://schemas.openxmlformats.org/officeDocument/2006/relationships/slide"/><Relationship Id="rId72" Target="slides/slide67.xml" Type="http://schemas.openxmlformats.org/officeDocument/2006/relationships/slide"/><Relationship Id="rId73" Target="slides/slide68.xml" Type="http://schemas.openxmlformats.org/officeDocument/2006/relationships/slide"/><Relationship Id="rId74" Target="slides/slide69.xml" Type="http://schemas.openxmlformats.org/officeDocument/2006/relationships/slide"/><Relationship Id="rId75" Target="slides/slide70.xml" Type="http://schemas.openxmlformats.org/officeDocument/2006/relationships/slide"/><Relationship Id="rId76" Target="slides/slide71.xml" Type="http://schemas.openxmlformats.org/officeDocument/2006/relationships/slide"/><Relationship Id="rId77" Target="slides/slide72.xml" Type="http://schemas.openxmlformats.org/officeDocument/2006/relationships/slide"/><Relationship Id="rId78" Target="slides/slide73.xml" Type="http://schemas.openxmlformats.org/officeDocument/2006/relationships/slide"/><Relationship Id="rId79" Target="slides/slide74.xml" Type="http://schemas.openxmlformats.org/officeDocument/2006/relationships/slide"/><Relationship Id="rId8" Target="slides/slide3.xml" Type="http://schemas.openxmlformats.org/officeDocument/2006/relationships/slide"/><Relationship Id="rId80" Target="slides/slide75.xml" Type="http://schemas.openxmlformats.org/officeDocument/2006/relationships/slide"/><Relationship Id="rId81" Target="fonts/font81.fntdata" Type="http://schemas.openxmlformats.org/officeDocument/2006/relationships/font"/><Relationship Id="rId82" Target="fonts/font82.fntdata" Type="http://schemas.openxmlformats.org/officeDocument/2006/relationships/font"/><Relationship Id="rId83" Target="fonts/font83.fntdata" Type="http://schemas.openxmlformats.org/officeDocument/2006/relationships/font"/><Relationship Id="rId84" Target="fonts/font84.fntdata" Type="http://schemas.openxmlformats.org/officeDocument/2006/relationships/font"/><Relationship Id="rId85" Target="fonts/font85.fntdata" Type="http://schemas.openxmlformats.org/officeDocument/2006/relationships/font"/><Relationship Id="rId86" Target="fonts/font86.fntdata" Type="http://schemas.openxmlformats.org/officeDocument/2006/relationships/font"/><Relationship Id="rId87" Target="fonts/font87.fntdata" Type="http://schemas.openxmlformats.org/officeDocument/2006/relationships/font"/><Relationship Id="rId88" Target="fonts/font88.fntdata" Type="http://schemas.openxmlformats.org/officeDocument/2006/relationships/font"/><Relationship Id="rId89" Target="fonts/font89.fntdata" Type="http://schemas.openxmlformats.org/officeDocument/2006/relationships/font"/><Relationship Id="rId9" Target="slides/slide4.xml" Type="http://schemas.openxmlformats.org/officeDocument/2006/relationships/slide"/></Relationships>
</file>

<file path=ppt/media/VAGYoMId73A.mp4>
</file>

<file path=ppt/media/VAGYoObMrjg.mp4>
</file>

<file path=ppt/media/VAGYow9K_SI.mp4>
</file>

<file path=ppt/media/VAGaM2GCxPg.mp4>
</file>

<file path=ppt/media/VAGaM9A-87Q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VAGYoMId73A.mp4" Type="http://schemas.openxmlformats.org/officeDocument/2006/relationships/video"/><Relationship Id="rId4" Target="../media/VAGYoMId73A.mp4" Type="http://schemas.microsoft.com/office/2007/relationships/media"/><Relationship Id="rId5" Target="../media/image21.jpeg" Type="http://schemas.openxmlformats.org/officeDocument/2006/relationships/image"/><Relationship Id="rId6" Target="../media/VAGYoObMrjg.mp4" Type="http://schemas.openxmlformats.org/officeDocument/2006/relationships/video"/><Relationship Id="rId7" Target="../media/VAGYoObMrjg.mp4" Type="http://schemas.microsoft.com/office/2007/relationships/media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Relationship Id="rId3" Target="../media/VAGaM2GCxPg.mp4" Type="http://schemas.openxmlformats.org/officeDocument/2006/relationships/video"/><Relationship Id="rId4" Target="../media/VAGaM2GCxPg.mp4" Type="http://schemas.microsoft.com/office/2007/relationships/media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jpeg" Type="http://schemas.openxmlformats.org/officeDocument/2006/relationships/image"/><Relationship Id="rId3" Target="../media/VAGaM9A-87Q.mp4" Type="http://schemas.openxmlformats.org/officeDocument/2006/relationships/video"/><Relationship Id="rId4" Target="../media/VAGaM9A-87Q.mp4" Type="http://schemas.microsoft.com/office/2007/relationships/media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https://cdn.cs50.net/ai/2020/spring/lectures/0/lecture0.pdf" TargetMode="External" Type="http://schemas.openxmlformats.org/officeDocument/2006/relationships/hyperlink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https://cdn.cs50.net/ai/2020/spring/lectures/0/lecture0.pdf" TargetMode="External" Type="http://schemas.openxmlformats.org/officeDocument/2006/relationships/hyperlink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png" Type="http://schemas.openxmlformats.org/officeDocument/2006/relationships/image"/><Relationship Id="rId4" Target="../media/image34.png" Type="http://schemas.openxmlformats.org/officeDocument/2006/relationships/image"/><Relationship Id="rId5" Target="../media/image35.pn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6.png" Type="http://schemas.openxmlformats.org/officeDocument/2006/relationships/image"/><Relationship Id="rId4" Target="../media/image37.png" Type="http://schemas.openxmlformats.org/officeDocument/2006/relationships/image"/><Relationship Id="rId5" Target="../media/image3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9.pn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40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41.pn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42.pn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3.pn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5.png" Type="http://schemas.openxmlformats.org/officeDocument/2006/relationships/image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6.png" Type="http://schemas.openxmlformats.org/officeDocument/2006/relationships/image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7.png" Type="http://schemas.openxmlformats.org/officeDocument/2006/relationships/image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8.png" Type="http://schemas.openxmlformats.org/officeDocument/2006/relationships/image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9.png" Type="http://schemas.openxmlformats.org/officeDocument/2006/relationships/image"/></Relationships>
</file>

<file path=ppt/slides/_rels/slide5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0.png" Type="http://schemas.openxmlformats.org/officeDocument/2006/relationships/image"/></Relationships>
</file>

<file path=ppt/slides/_rels/slide5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1.png" Type="http://schemas.openxmlformats.org/officeDocument/2006/relationships/image"/></Relationships>
</file>

<file path=ppt/slides/_rels/slide5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3.png" Type="http://schemas.openxmlformats.org/officeDocument/2006/relationships/image"/></Relationships>
</file>

<file path=ppt/slides/_rels/slide6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4.png" Type="http://schemas.openxmlformats.org/officeDocument/2006/relationships/image"/></Relationships>
</file>

<file path=ppt/slides/_rels/slide6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5.png" Type="http://schemas.openxmlformats.org/officeDocument/2006/relationships/image"/></Relationships>
</file>

<file path=ppt/slides/_rels/slide6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6.png" Type="http://schemas.openxmlformats.org/officeDocument/2006/relationships/image"/></Relationships>
</file>

<file path=ppt/slides/_rels/slide6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7.png" Type="http://schemas.openxmlformats.org/officeDocument/2006/relationships/image"/></Relationships>
</file>

<file path=ppt/slides/_rels/slide6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8.jpeg" Type="http://schemas.openxmlformats.org/officeDocument/2006/relationships/image"/><Relationship Id="rId3" Target="../media/VAGYow9K_SI.mp4" Type="http://schemas.openxmlformats.org/officeDocument/2006/relationships/video"/><Relationship Id="rId4" Target="../media/VAGYow9K_SI.mp4" Type="http://schemas.microsoft.com/office/2007/relationships/media"/></Relationships>
</file>

<file path=ppt/slides/_rels/slide6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06515" y="3913220"/>
            <a:ext cx="10074970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b="true" sz="96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NHÓM 2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406845" y="6014600"/>
            <a:ext cx="7474309" cy="401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 spc="480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CARO PROJECT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5553087" y="5678116"/>
            <a:ext cx="7181826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D1D1F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238356" y="9220200"/>
            <a:ext cx="9811287" cy="403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 spc="480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GVHD: TS. TRUONG TOAN THINH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63774" y="339935"/>
            <a:ext cx="13160451" cy="9607129"/>
          </a:xfrm>
          <a:custGeom>
            <a:avLst/>
            <a:gdLst/>
            <a:ahLst/>
            <a:cxnLst/>
            <a:rect r="r" b="b" t="t" l="l"/>
            <a:pathLst>
              <a:path h="9607129" w="13160451">
                <a:moveTo>
                  <a:pt x="0" y="0"/>
                </a:moveTo>
                <a:lnTo>
                  <a:pt x="13160452" y="0"/>
                </a:lnTo>
                <a:lnTo>
                  <a:pt x="13160452" y="9607130"/>
                </a:lnTo>
                <a:lnTo>
                  <a:pt x="0" y="9607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7555" y="190527"/>
            <a:ext cx="13830291" cy="9905946"/>
          </a:xfrm>
          <a:custGeom>
            <a:avLst/>
            <a:gdLst/>
            <a:ahLst/>
            <a:cxnLst/>
            <a:rect r="r" b="b" t="t" l="l"/>
            <a:pathLst>
              <a:path h="9905946" w="13830291">
                <a:moveTo>
                  <a:pt x="0" y="0"/>
                </a:moveTo>
                <a:lnTo>
                  <a:pt x="13830292" y="0"/>
                </a:lnTo>
                <a:lnTo>
                  <a:pt x="13830292" y="9905946"/>
                </a:lnTo>
                <a:lnTo>
                  <a:pt x="0" y="99059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</p:spTree>
  </p:cSld>
  <p:clrMapOvr>
    <a:masterClrMapping/>
  </p:clrMapOvr>
  <p:transition spd="fast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78688" y="608981"/>
            <a:ext cx="12530623" cy="9069038"/>
          </a:xfrm>
          <a:custGeom>
            <a:avLst/>
            <a:gdLst/>
            <a:ahLst/>
            <a:cxnLst/>
            <a:rect r="r" b="b" t="t" l="l"/>
            <a:pathLst>
              <a:path h="9069038" w="12530623">
                <a:moveTo>
                  <a:pt x="0" y="0"/>
                </a:moveTo>
                <a:lnTo>
                  <a:pt x="12530624" y="0"/>
                </a:lnTo>
                <a:lnTo>
                  <a:pt x="12530624" y="9069038"/>
                </a:lnTo>
                <a:lnTo>
                  <a:pt x="0" y="90690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12</a:t>
            </a:r>
          </a:p>
        </p:txBody>
      </p:sp>
    </p:spTree>
  </p:cSld>
  <p:clrMapOvr>
    <a:masterClrMapping/>
  </p:clrMapOvr>
  <p:transition spd="fast">
    <p:fade/>
  </p:transition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59568" y="4398653"/>
            <a:ext cx="7759781" cy="1337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70"/>
              </a:lnSpc>
            </a:pPr>
            <a:r>
              <a:rPr lang="en-US" b="true" sz="7836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UX/UI</a:t>
            </a:r>
          </a:p>
        </p:txBody>
      </p:sp>
    </p:spTree>
  </p:cSld>
  <p:clrMapOvr>
    <a:masterClrMapping/>
  </p:clrMapOvr>
  <p:transition spd="fast">
    <p:cover dir="l"/>
  </p:transition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4606" y="207645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UI/UX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38225" y="2850420"/>
            <a:ext cx="7759093" cy="1276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ASCII mở rộng</a:t>
            </a:r>
          </a:p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ANSI color codes.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14</a:t>
            </a:r>
          </a:p>
        </p:txBody>
      </p:sp>
    </p:spTree>
  </p:cSld>
  <p:clrMapOvr>
    <a:masterClrMapping/>
  </p:clrMapOvr>
  <p:transition spd="fast">
    <p:wipe dir="l"/>
  </p:transition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57675" y="3273428"/>
            <a:ext cx="7572650" cy="11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19"/>
              </a:lnSpc>
            </a:pPr>
            <a:r>
              <a:rPr lang="en-US" b="true" sz="6146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cout &lt;&lt; char(186);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15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980269" y="6052607"/>
            <a:ext cx="10327461" cy="1059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29"/>
              </a:lnSpc>
            </a:pPr>
            <a:r>
              <a:rPr lang="en-US" b="true" sz="5886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draw_square(0, 0, 0, 0, 4);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4606" y="207645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UI/UX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23845" y="5845689"/>
            <a:ext cx="1240309" cy="1245666"/>
          </a:xfrm>
          <a:custGeom>
            <a:avLst/>
            <a:gdLst/>
            <a:ahLst/>
            <a:cxnLst/>
            <a:rect r="r" b="b" t="t" l="l"/>
            <a:pathLst>
              <a:path h="1245666" w="1240309">
                <a:moveTo>
                  <a:pt x="0" y="0"/>
                </a:moveTo>
                <a:lnTo>
                  <a:pt x="1240310" y="0"/>
                </a:lnTo>
                <a:lnTo>
                  <a:pt x="1240310" y="1245666"/>
                </a:lnTo>
                <a:lnTo>
                  <a:pt x="0" y="12456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43988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290797" y="2629997"/>
            <a:ext cx="1706405" cy="2291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10"/>
              </a:lnSpc>
              <a:spcBef>
                <a:spcPct val="0"/>
              </a:spcBef>
            </a:pPr>
            <a:r>
              <a:rPr lang="en-US" sz="13436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║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4606" y="207645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UI/UX</a:t>
            </a:r>
          </a:p>
        </p:txBody>
      </p:sp>
    </p:spTree>
  </p:cSld>
  <p:clrMapOvr>
    <a:masterClrMapping/>
  </p:clrMapOvr>
  <p:transition spd="fast">
    <p:fade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10172" y="2114288"/>
            <a:ext cx="11067655" cy="2280423"/>
          </a:xfrm>
          <a:custGeom>
            <a:avLst/>
            <a:gdLst/>
            <a:ahLst/>
            <a:cxnLst/>
            <a:rect r="r" b="b" t="t" l="l"/>
            <a:pathLst>
              <a:path h="2280423" w="11067655">
                <a:moveTo>
                  <a:pt x="0" y="0"/>
                </a:moveTo>
                <a:lnTo>
                  <a:pt x="11067656" y="0"/>
                </a:lnTo>
                <a:lnTo>
                  <a:pt x="11067656" y="2280424"/>
                </a:lnTo>
                <a:lnTo>
                  <a:pt x="0" y="22804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01307" y="5480562"/>
            <a:ext cx="10485385" cy="2556507"/>
          </a:xfrm>
          <a:custGeom>
            <a:avLst/>
            <a:gdLst/>
            <a:ahLst/>
            <a:cxnLst/>
            <a:rect r="r" b="b" t="t" l="l"/>
            <a:pathLst>
              <a:path h="2556507" w="10485385">
                <a:moveTo>
                  <a:pt x="0" y="0"/>
                </a:moveTo>
                <a:lnTo>
                  <a:pt x="10485386" y="0"/>
                </a:lnTo>
                <a:lnTo>
                  <a:pt x="10485386" y="2556507"/>
                </a:lnTo>
                <a:lnTo>
                  <a:pt x="0" y="25565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17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4606" y="207645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UI/UX</a:t>
            </a:r>
          </a:p>
        </p:txBody>
      </p:sp>
    </p:spTree>
  </p:cSld>
  <p:clrMapOvr>
    <a:masterClrMapping/>
  </p:clrMapOvr>
  <p:transition spd="fast">
    <p:fade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93791" y="6798032"/>
            <a:ext cx="1656585" cy="1828085"/>
          </a:xfrm>
          <a:custGeom>
            <a:avLst/>
            <a:gdLst/>
            <a:ahLst/>
            <a:cxnLst/>
            <a:rect r="r" b="b" t="t" l="l"/>
            <a:pathLst>
              <a:path h="1828085" w="1656585">
                <a:moveTo>
                  <a:pt x="0" y="0"/>
                </a:moveTo>
                <a:lnTo>
                  <a:pt x="1656585" y="0"/>
                </a:lnTo>
                <a:lnTo>
                  <a:pt x="1656585" y="1828086"/>
                </a:lnTo>
                <a:lnTo>
                  <a:pt x="0" y="18280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4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232191" y="7334345"/>
            <a:ext cx="3479963" cy="755460"/>
            <a:chOff x="0" y="0"/>
            <a:chExt cx="3177187" cy="68973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7187" cy="689731"/>
            </a:xfrm>
            <a:custGeom>
              <a:avLst/>
              <a:gdLst/>
              <a:ahLst/>
              <a:cxnLst/>
              <a:rect r="r" b="b" t="t" l="l"/>
              <a:pathLst>
                <a:path h="689731" w="3177187">
                  <a:moveTo>
                    <a:pt x="3177187" y="344865"/>
                  </a:moveTo>
                  <a:lnTo>
                    <a:pt x="2770787" y="0"/>
                  </a:lnTo>
                  <a:lnTo>
                    <a:pt x="2770787" y="203200"/>
                  </a:lnTo>
                  <a:lnTo>
                    <a:pt x="0" y="203200"/>
                  </a:lnTo>
                  <a:lnTo>
                    <a:pt x="0" y="486531"/>
                  </a:lnTo>
                  <a:lnTo>
                    <a:pt x="2770787" y="486531"/>
                  </a:lnTo>
                  <a:lnTo>
                    <a:pt x="2770787" y="689731"/>
                  </a:lnTo>
                  <a:lnTo>
                    <a:pt x="3177187" y="34486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155575"/>
              <a:ext cx="3075587" cy="3309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98348" y="2606320"/>
            <a:ext cx="6752881" cy="723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2"/>
              </a:lnSpc>
            </a:pPr>
            <a:r>
              <a:rPr lang="en-US" b="true" sz="4008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txtDraw(0, 0, “file.txt”);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18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8348" y="5029200"/>
            <a:ext cx="8685272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99"/>
              </a:lnSpc>
            </a:pPr>
            <a:r>
              <a:rPr lang="en-US" b="true" sz="3999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decorate_draw(0, 0, “file.txt”);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946196" y="569486"/>
            <a:ext cx="1951774" cy="4305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69"/>
              </a:lnSpc>
              <a:spcBef>
                <a:spcPct val="0"/>
              </a:spcBef>
            </a:pPr>
            <a:r>
              <a:rPr lang="en-US" sz="41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</a:t>
            </a:r>
          </a:p>
          <a:p>
            <a:pPr algn="ctr">
              <a:lnSpc>
                <a:spcPts val="5769"/>
              </a:lnSpc>
              <a:spcBef>
                <a:spcPct val="0"/>
              </a:spcBef>
            </a:pPr>
            <a:r>
              <a:rPr lang="en-US" sz="41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/I\</a:t>
            </a:r>
          </a:p>
          <a:p>
            <a:pPr algn="ctr">
              <a:lnSpc>
                <a:spcPts val="5769"/>
              </a:lnSpc>
              <a:spcBef>
                <a:spcPct val="0"/>
              </a:spcBef>
            </a:pPr>
            <a:r>
              <a:rPr lang="en-US" sz="41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//I\\</a:t>
            </a:r>
          </a:p>
          <a:p>
            <a:pPr algn="ctr">
              <a:lnSpc>
                <a:spcPts val="5769"/>
              </a:lnSpc>
              <a:spcBef>
                <a:spcPct val="0"/>
              </a:spcBef>
            </a:pPr>
            <a:r>
              <a:rPr lang="en-US" sz="41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///I\\\</a:t>
            </a:r>
          </a:p>
          <a:p>
            <a:pPr algn="ctr">
              <a:lnSpc>
                <a:spcPts val="5769"/>
              </a:lnSpc>
              <a:spcBef>
                <a:spcPct val="0"/>
              </a:spcBef>
            </a:pPr>
            <a:r>
              <a:rPr lang="en-US" sz="41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'//I\\'</a:t>
            </a:r>
          </a:p>
          <a:p>
            <a:pPr algn="ctr">
              <a:lnSpc>
                <a:spcPts val="5769"/>
              </a:lnSpc>
              <a:spcBef>
                <a:spcPct val="0"/>
              </a:spcBef>
            </a:pPr>
            <a:r>
              <a:rPr lang="en-US" sz="41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'I'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274789" y="6629400"/>
            <a:ext cx="1671108" cy="20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15 6 15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6 15 6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15 6 15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8232191" y="2647530"/>
            <a:ext cx="3479963" cy="755460"/>
            <a:chOff x="0" y="0"/>
            <a:chExt cx="3177187" cy="6897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177187" cy="689731"/>
            </a:xfrm>
            <a:custGeom>
              <a:avLst/>
              <a:gdLst/>
              <a:ahLst/>
              <a:cxnLst/>
              <a:rect r="r" b="b" t="t" l="l"/>
              <a:pathLst>
                <a:path h="689731" w="3177187">
                  <a:moveTo>
                    <a:pt x="3177187" y="344865"/>
                  </a:moveTo>
                  <a:lnTo>
                    <a:pt x="2770787" y="0"/>
                  </a:lnTo>
                  <a:lnTo>
                    <a:pt x="2770787" y="203200"/>
                  </a:lnTo>
                  <a:lnTo>
                    <a:pt x="0" y="203200"/>
                  </a:lnTo>
                  <a:lnTo>
                    <a:pt x="0" y="486531"/>
                  </a:lnTo>
                  <a:lnTo>
                    <a:pt x="2770787" y="486531"/>
                  </a:lnTo>
                  <a:lnTo>
                    <a:pt x="2770787" y="689731"/>
                  </a:lnTo>
                  <a:lnTo>
                    <a:pt x="3177187" y="34486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55575"/>
              <a:ext cx="3075587" cy="3309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44606" y="207645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UI/UX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97071" y="2305667"/>
            <a:ext cx="4967298" cy="6051680"/>
          </a:xfrm>
          <a:custGeom>
            <a:avLst/>
            <a:gdLst/>
            <a:ahLst/>
            <a:cxnLst/>
            <a:rect r="r" b="b" t="t" l="l"/>
            <a:pathLst>
              <a:path h="6051680" w="4967298">
                <a:moveTo>
                  <a:pt x="0" y="0"/>
                </a:moveTo>
                <a:lnTo>
                  <a:pt x="4967298" y="0"/>
                </a:lnTo>
                <a:lnTo>
                  <a:pt x="4967298" y="6051681"/>
                </a:lnTo>
                <a:lnTo>
                  <a:pt x="0" y="6051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33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19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4606" y="207645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UI/UX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445519" y="5079194"/>
            <a:ext cx="2280651" cy="504628"/>
            <a:chOff x="0" y="0"/>
            <a:chExt cx="3177187" cy="703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77187" cy="703000"/>
            </a:xfrm>
            <a:custGeom>
              <a:avLst/>
              <a:gdLst/>
              <a:ahLst/>
              <a:cxnLst/>
              <a:rect r="r" b="b" t="t" l="l"/>
              <a:pathLst>
                <a:path h="703000" w="3177187">
                  <a:moveTo>
                    <a:pt x="3177187" y="351500"/>
                  </a:moveTo>
                  <a:lnTo>
                    <a:pt x="2770787" y="0"/>
                  </a:lnTo>
                  <a:lnTo>
                    <a:pt x="2770787" y="203200"/>
                  </a:lnTo>
                  <a:lnTo>
                    <a:pt x="0" y="203200"/>
                  </a:lnTo>
                  <a:lnTo>
                    <a:pt x="0" y="499800"/>
                  </a:lnTo>
                  <a:lnTo>
                    <a:pt x="2770787" y="499800"/>
                  </a:lnTo>
                  <a:lnTo>
                    <a:pt x="2770787" y="703000"/>
                  </a:lnTo>
                  <a:lnTo>
                    <a:pt x="3177187" y="3515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55575"/>
              <a:ext cx="3075587" cy="344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2307264" y="6296570"/>
            <a:ext cx="2477477" cy="1914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30"/>
              </a:lnSpc>
              <a:spcBef>
                <a:spcPct val="0"/>
              </a:spcBef>
            </a:pPr>
            <a:r>
              <a:rPr lang="en-US" sz="2735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15 15 15 15 0 0 0 0 0 15 15 15</a:t>
            </a:r>
          </a:p>
          <a:p>
            <a:pPr algn="l" marL="0" indent="0" lvl="0">
              <a:lnSpc>
                <a:spcPts val="3830"/>
              </a:lnSpc>
              <a:spcBef>
                <a:spcPct val="0"/>
              </a:spcBef>
            </a:pPr>
            <a:r>
              <a:rPr lang="en-US" sz="2735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15 15 15 0 12 4 4 4 4 0 .......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610654" y="4093775"/>
            <a:ext cx="3870696" cy="1686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821"/>
              </a:lnSpc>
              <a:spcBef>
                <a:spcPct val="0"/>
              </a:spcBef>
            </a:pPr>
            <a:r>
              <a:rPr lang="en-US" sz="9872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pic.txt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7605796" y="6147010"/>
            <a:ext cx="303819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897071" y="1672446"/>
            <a:ext cx="7227822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THÀNH VIÊN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077655" y="5153025"/>
            <a:ext cx="4094477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true">
                <a:solidFill>
                  <a:srgbClr val="1D1D1F"/>
                </a:solidFill>
                <a:latin typeface="Now Heavy"/>
                <a:ea typeface="Now Heavy"/>
                <a:cs typeface="Now Heavy"/>
                <a:sym typeface="Now Heavy"/>
              </a:rPr>
              <a:t>Võ Lân Tuấn</a:t>
            </a:r>
          </a:p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Heavy"/>
                <a:ea typeface="Now Heavy"/>
                <a:cs typeface="Now Heavy"/>
                <a:sym typeface="Now Heavy"/>
              </a:rPr>
              <a:t>Leader - The Bot’s Brain</a:t>
            </a:r>
          </a:p>
        </p:txBody>
      </p:sp>
      <p:sp>
        <p:nvSpPr>
          <p:cNvPr name="AutoShape 5" id="5"/>
          <p:cNvSpPr/>
          <p:nvPr/>
        </p:nvSpPr>
        <p:spPr>
          <a:xfrm>
            <a:off x="2472787" y="4247908"/>
            <a:ext cx="303819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2472787" y="8141346"/>
            <a:ext cx="303819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2463673" y="4224095"/>
            <a:ext cx="303819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2463673" y="8117533"/>
            <a:ext cx="303819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1658415" y="3278673"/>
            <a:ext cx="4401044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true">
                <a:solidFill>
                  <a:srgbClr val="1D1D1F"/>
                </a:solidFill>
                <a:latin typeface="Now Heavy"/>
                <a:ea typeface="Now Heavy"/>
                <a:cs typeface="Now Heavy"/>
                <a:sym typeface="Now Heavy"/>
              </a:rPr>
              <a:t>Đỗ Chí Cao </a:t>
            </a:r>
          </a:p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Heavy"/>
                <a:ea typeface="Now Heavy"/>
                <a:cs typeface="Now Heavy"/>
                <a:sym typeface="Now Heavy"/>
              </a:rPr>
              <a:t>The UI Ninja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64983" y="7209077"/>
            <a:ext cx="4094477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true">
                <a:solidFill>
                  <a:srgbClr val="1D1D1F"/>
                </a:solidFill>
                <a:latin typeface="Now Heavy"/>
                <a:ea typeface="Now Heavy"/>
                <a:cs typeface="Now Heavy"/>
                <a:sym typeface="Now Heavy"/>
              </a:rPr>
              <a:t>Võ Nguyễn Việt Hoàng</a:t>
            </a:r>
          </a:p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Heavy"/>
                <a:ea typeface="Now Heavy"/>
                <a:cs typeface="Now Heavy"/>
                <a:sym typeface="Now Heavy"/>
              </a:rPr>
              <a:t>The Pixel Wizard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18572" y="3319220"/>
            <a:ext cx="4094477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true">
                <a:solidFill>
                  <a:srgbClr val="1D1D1F"/>
                </a:solidFill>
                <a:latin typeface="Now Heavy"/>
                <a:ea typeface="Now Heavy"/>
                <a:cs typeface="Now Heavy"/>
                <a:sym typeface="Now Heavy"/>
              </a:rPr>
              <a:t>Phạm Anh Tuấn</a:t>
            </a:r>
          </a:p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Heavy"/>
                <a:ea typeface="Now Heavy"/>
                <a:cs typeface="Now Heavy"/>
                <a:sym typeface="Now Heavy"/>
              </a:rPr>
              <a:t>The Game’s Voice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18572" y="7213840"/>
            <a:ext cx="4094477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true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Trần Huỳnh Gia Bảo</a:t>
            </a:r>
          </a:p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The Files Lord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18572" y="4462220"/>
            <a:ext cx="4094477" cy="357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24120238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077655" y="6427998"/>
            <a:ext cx="4094477" cy="357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24120240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11699" y="4419600"/>
            <a:ext cx="4094477" cy="357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24120270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964983" y="8350896"/>
            <a:ext cx="4094477" cy="357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24120249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97071" y="8355658"/>
            <a:ext cx="4094477" cy="357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24120267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D1D1F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844523" y="2290827"/>
            <a:ext cx="6598954" cy="5705346"/>
          </a:xfrm>
          <a:custGeom>
            <a:avLst/>
            <a:gdLst/>
            <a:ahLst/>
            <a:cxnLst/>
            <a:rect r="r" b="b" t="t" l="l"/>
            <a:pathLst>
              <a:path h="5705346" w="6598954">
                <a:moveTo>
                  <a:pt x="0" y="0"/>
                </a:moveTo>
                <a:lnTo>
                  <a:pt x="6598954" y="0"/>
                </a:lnTo>
                <a:lnTo>
                  <a:pt x="6598954" y="5705346"/>
                </a:lnTo>
                <a:lnTo>
                  <a:pt x="0" y="57053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4606" y="207645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UI/UX</a:t>
            </a:r>
          </a:p>
        </p:txBody>
      </p:sp>
    </p:spTree>
  </p:cSld>
  <p:clrMapOvr>
    <a:masterClrMapping/>
  </p:clrMapOvr>
  <p:transition spd="fast">
    <p:fade/>
  </p:transition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03746" y="1676755"/>
            <a:ext cx="2422708" cy="2951595"/>
          </a:xfrm>
          <a:custGeom>
            <a:avLst/>
            <a:gdLst/>
            <a:ahLst/>
            <a:cxnLst/>
            <a:rect r="r" b="b" t="t" l="l"/>
            <a:pathLst>
              <a:path h="2951595" w="2422708">
                <a:moveTo>
                  <a:pt x="0" y="0"/>
                </a:moveTo>
                <a:lnTo>
                  <a:pt x="2422708" y="0"/>
                </a:lnTo>
                <a:lnTo>
                  <a:pt x="2422708" y="2951595"/>
                </a:lnTo>
                <a:lnTo>
                  <a:pt x="0" y="29515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33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06737" y="1676755"/>
            <a:ext cx="2468262" cy="2951595"/>
          </a:xfrm>
          <a:custGeom>
            <a:avLst/>
            <a:gdLst/>
            <a:ahLst/>
            <a:cxnLst/>
            <a:rect r="r" b="b" t="t" l="l"/>
            <a:pathLst>
              <a:path h="2951595" w="2468262">
                <a:moveTo>
                  <a:pt x="0" y="0"/>
                </a:moveTo>
                <a:lnTo>
                  <a:pt x="2468262" y="0"/>
                </a:lnTo>
                <a:lnTo>
                  <a:pt x="2468262" y="2951595"/>
                </a:lnTo>
                <a:lnTo>
                  <a:pt x="0" y="29515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184" t="-240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2363370" y="5658650"/>
            <a:ext cx="2463938" cy="2951595"/>
          </a:xfrm>
          <a:custGeom>
            <a:avLst/>
            <a:gdLst/>
            <a:ahLst/>
            <a:cxnLst/>
            <a:rect r="r" b="b" t="t" l="l"/>
            <a:pathLst>
              <a:path h="2951595" w="2463938">
                <a:moveTo>
                  <a:pt x="2463938" y="0"/>
                </a:moveTo>
                <a:lnTo>
                  <a:pt x="0" y="0"/>
                </a:lnTo>
                <a:lnTo>
                  <a:pt x="0" y="2951595"/>
                </a:lnTo>
                <a:lnTo>
                  <a:pt x="2463938" y="2951595"/>
                </a:lnTo>
                <a:lnTo>
                  <a:pt x="2463938" y="0"/>
                </a:lnTo>
                <a:close/>
              </a:path>
            </a:pathLst>
          </a:custGeom>
          <a:blipFill>
            <a:blip r:embed="rId4"/>
            <a:stretch>
              <a:fillRect l="0" t="0" r="0" b="-86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588939" y="5658650"/>
            <a:ext cx="2463938" cy="2951595"/>
          </a:xfrm>
          <a:custGeom>
            <a:avLst/>
            <a:gdLst/>
            <a:ahLst/>
            <a:cxnLst/>
            <a:rect r="r" b="b" t="t" l="l"/>
            <a:pathLst>
              <a:path h="2951595" w="2463938">
                <a:moveTo>
                  <a:pt x="0" y="0"/>
                </a:moveTo>
                <a:lnTo>
                  <a:pt x="2463938" y="0"/>
                </a:lnTo>
                <a:lnTo>
                  <a:pt x="2463938" y="2951595"/>
                </a:lnTo>
                <a:lnTo>
                  <a:pt x="0" y="29515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855283" y="2050654"/>
            <a:ext cx="3012139" cy="2577696"/>
          </a:xfrm>
          <a:custGeom>
            <a:avLst/>
            <a:gdLst/>
            <a:ahLst/>
            <a:cxnLst/>
            <a:rect r="r" b="b" t="t" l="l"/>
            <a:pathLst>
              <a:path h="2577696" w="3012139">
                <a:moveTo>
                  <a:pt x="0" y="0"/>
                </a:moveTo>
                <a:lnTo>
                  <a:pt x="3012139" y="0"/>
                </a:lnTo>
                <a:lnTo>
                  <a:pt x="3012139" y="2577696"/>
                </a:lnTo>
                <a:lnTo>
                  <a:pt x="0" y="25776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814508" y="6032549"/>
            <a:ext cx="3052914" cy="2577696"/>
          </a:xfrm>
          <a:custGeom>
            <a:avLst/>
            <a:gdLst/>
            <a:ahLst/>
            <a:cxnLst/>
            <a:rect r="r" b="b" t="t" l="l"/>
            <a:pathLst>
              <a:path h="2577696" w="3052914">
                <a:moveTo>
                  <a:pt x="0" y="0"/>
                </a:moveTo>
                <a:lnTo>
                  <a:pt x="3052914" y="0"/>
                </a:lnTo>
                <a:lnTo>
                  <a:pt x="3052914" y="2577696"/>
                </a:lnTo>
                <a:lnTo>
                  <a:pt x="0" y="25776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648472" y="1949249"/>
            <a:ext cx="3276158" cy="2679101"/>
          </a:xfrm>
          <a:custGeom>
            <a:avLst/>
            <a:gdLst/>
            <a:ahLst/>
            <a:cxnLst/>
            <a:rect r="r" b="b" t="t" l="l"/>
            <a:pathLst>
              <a:path h="2679101" w="3276158">
                <a:moveTo>
                  <a:pt x="0" y="0"/>
                </a:moveTo>
                <a:lnTo>
                  <a:pt x="3276158" y="0"/>
                </a:lnTo>
                <a:lnTo>
                  <a:pt x="3276158" y="2679101"/>
                </a:lnTo>
                <a:lnTo>
                  <a:pt x="0" y="26791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4606" y="207645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UI/UX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1111" t="0" r="1541" b="5560"/>
          <a:stretch>
            <a:fillRect/>
          </a:stretch>
        </p:blipFill>
        <p:spPr>
          <a:xfrm flipH="false" flipV="false" rot="0">
            <a:off x="11584270" y="1637132"/>
            <a:ext cx="3004236" cy="7771981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1222" t="0" r="1263" b="5560"/>
          <a:stretch>
            <a:fillRect/>
          </a:stretch>
        </p:blipFill>
        <p:spPr>
          <a:xfrm flipH="false" flipV="false" rot="0">
            <a:off x="3793145" y="1637132"/>
            <a:ext cx="3009404" cy="777198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4606" y="207645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GUI, UI/UX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511487" y="4398653"/>
            <a:ext cx="7759781" cy="1337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70"/>
              </a:lnSpc>
            </a:pPr>
            <a:r>
              <a:rPr lang="en-US" b="true" sz="7836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GAMEPLAY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33450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GAMEPLAY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38225" y="2850420"/>
            <a:ext cx="7759093" cy="1269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PVP</a:t>
            </a:r>
          </a:p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PvB &amp; Thuật toán.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49847" y="982380"/>
            <a:ext cx="11709914" cy="8577512"/>
          </a:xfrm>
          <a:custGeom>
            <a:avLst/>
            <a:gdLst/>
            <a:ahLst/>
            <a:cxnLst/>
            <a:rect r="r" b="b" t="t" l="l"/>
            <a:pathLst>
              <a:path h="8577512" w="11709914">
                <a:moveTo>
                  <a:pt x="0" y="0"/>
                </a:moveTo>
                <a:lnTo>
                  <a:pt x="11709915" y="0"/>
                </a:lnTo>
                <a:lnTo>
                  <a:pt x="11709915" y="8577512"/>
                </a:lnTo>
                <a:lnTo>
                  <a:pt x="0" y="85775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25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73227" y="570548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PVP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54966" y="1028700"/>
            <a:ext cx="11786343" cy="8662962"/>
          </a:xfrm>
          <a:custGeom>
            <a:avLst/>
            <a:gdLst/>
            <a:ahLst/>
            <a:cxnLst/>
            <a:rect r="r" b="b" t="t" l="l"/>
            <a:pathLst>
              <a:path h="8662962" w="11786343">
                <a:moveTo>
                  <a:pt x="0" y="0"/>
                </a:moveTo>
                <a:lnTo>
                  <a:pt x="11786343" y="0"/>
                </a:lnTo>
                <a:lnTo>
                  <a:pt x="11786343" y="8662962"/>
                </a:lnTo>
                <a:lnTo>
                  <a:pt x="0" y="86629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2277" y="570548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PVP</a:t>
            </a:r>
          </a:p>
        </p:txBody>
      </p:sp>
    </p:spTree>
  </p:cSld>
  <p:clrMapOvr>
    <a:masterClrMapping/>
  </p:clrMapOvr>
  <p:transition spd="fast">
    <p:fade/>
  </p:transition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63035" y="1028700"/>
            <a:ext cx="12030007" cy="8796943"/>
          </a:xfrm>
          <a:custGeom>
            <a:avLst/>
            <a:gdLst/>
            <a:ahLst/>
            <a:cxnLst/>
            <a:rect r="r" b="b" t="t" l="l"/>
            <a:pathLst>
              <a:path h="8796943" w="12030007">
                <a:moveTo>
                  <a:pt x="0" y="0"/>
                </a:moveTo>
                <a:lnTo>
                  <a:pt x="12030008" y="0"/>
                </a:lnTo>
                <a:lnTo>
                  <a:pt x="12030008" y="8796943"/>
                </a:lnTo>
                <a:lnTo>
                  <a:pt x="0" y="87969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27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82752" y="570548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PVP</a:t>
            </a:r>
          </a:p>
        </p:txBody>
      </p:sp>
    </p:spTree>
  </p:cSld>
  <p:clrMapOvr>
    <a:masterClrMapping/>
  </p:clrMapOvr>
  <p:transition spd="fast">
    <p:fade/>
  </p:transition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52132" y="921270"/>
            <a:ext cx="12183736" cy="8894127"/>
          </a:xfrm>
          <a:custGeom>
            <a:avLst/>
            <a:gdLst/>
            <a:ahLst/>
            <a:cxnLst/>
            <a:rect r="r" b="b" t="t" l="l"/>
            <a:pathLst>
              <a:path h="8894127" w="12183736">
                <a:moveTo>
                  <a:pt x="0" y="0"/>
                </a:moveTo>
                <a:lnTo>
                  <a:pt x="12183736" y="0"/>
                </a:lnTo>
                <a:lnTo>
                  <a:pt x="12183736" y="8894128"/>
                </a:lnTo>
                <a:lnTo>
                  <a:pt x="0" y="88941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28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73227" y="570548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PVP</a:t>
            </a:r>
          </a:p>
        </p:txBody>
      </p:sp>
    </p:spTree>
  </p:cSld>
  <p:clrMapOvr>
    <a:masterClrMapping/>
  </p:clrMapOvr>
  <p:transition spd="fast">
    <p:fade/>
  </p:transition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14633" y="1028700"/>
            <a:ext cx="11953716" cy="8696329"/>
          </a:xfrm>
          <a:custGeom>
            <a:avLst/>
            <a:gdLst/>
            <a:ahLst/>
            <a:cxnLst/>
            <a:rect r="r" b="b" t="t" l="l"/>
            <a:pathLst>
              <a:path h="8696329" w="11953716">
                <a:moveTo>
                  <a:pt x="0" y="0"/>
                </a:moveTo>
                <a:lnTo>
                  <a:pt x="11953716" y="0"/>
                </a:lnTo>
                <a:lnTo>
                  <a:pt x="11953716" y="8696329"/>
                </a:lnTo>
                <a:lnTo>
                  <a:pt x="0" y="86963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29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73227" y="570547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PVP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97071" y="933450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Bold"/>
                <a:ea typeface="Raleway Bold"/>
                <a:cs typeface="Raleway Bold"/>
                <a:sym typeface="Raleway Bold"/>
              </a:rPr>
              <a:t>NỘI DUNG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97071" y="2918546"/>
            <a:ext cx="7759093" cy="3268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1"/>
              </a:lnSpc>
            </a:pPr>
            <a:r>
              <a:rPr lang="en-US" sz="3427" b="true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1. Tổng quan.</a:t>
            </a:r>
          </a:p>
          <a:p>
            <a:pPr algn="l">
              <a:lnSpc>
                <a:spcPts val="5141"/>
              </a:lnSpc>
            </a:pPr>
            <a:r>
              <a:rPr lang="en-US" sz="3427" b="true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2. GUI.</a:t>
            </a:r>
          </a:p>
          <a:p>
            <a:pPr algn="l">
              <a:lnSpc>
                <a:spcPts val="5141"/>
              </a:lnSpc>
            </a:pPr>
            <a:r>
              <a:rPr lang="en-US" sz="3427" b="true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3. Game Play.</a:t>
            </a:r>
          </a:p>
          <a:p>
            <a:pPr algn="l">
              <a:lnSpc>
                <a:spcPts val="5141"/>
              </a:lnSpc>
            </a:pPr>
            <a:r>
              <a:rPr lang="en-US" sz="3427" b="true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4. Save game, Load game.</a:t>
            </a:r>
          </a:p>
          <a:p>
            <a:pPr algn="l">
              <a:lnSpc>
                <a:spcPts val="5141"/>
              </a:lnSpc>
            </a:pPr>
            <a:r>
              <a:rPr lang="en-US" sz="3427" b="true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5. Language.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89126" y="1028700"/>
            <a:ext cx="12142153" cy="8863772"/>
          </a:xfrm>
          <a:custGeom>
            <a:avLst/>
            <a:gdLst/>
            <a:ahLst/>
            <a:cxnLst/>
            <a:rect r="r" b="b" t="t" l="l"/>
            <a:pathLst>
              <a:path h="8863772" w="12142153">
                <a:moveTo>
                  <a:pt x="0" y="0"/>
                </a:moveTo>
                <a:lnTo>
                  <a:pt x="12142153" y="0"/>
                </a:lnTo>
                <a:lnTo>
                  <a:pt x="12142153" y="8863772"/>
                </a:lnTo>
                <a:lnTo>
                  <a:pt x="0" y="88637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73227" y="570547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PVP</a:t>
            </a:r>
          </a:p>
        </p:txBody>
      </p:sp>
    </p:spTree>
  </p:cSld>
  <p:clrMapOvr>
    <a:masterClrMapping/>
  </p:clrMapOvr>
  <p:transition spd="fast">
    <p:fade/>
  </p:transition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28800" y="1391602"/>
            <a:ext cx="1463040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73227" y="570547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DEMO PVP </a:t>
            </a:r>
          </a:p>
        </p:txBody>
      </p:sp>
    </p:spTree>
  </p:cSld>
  <p:clrMapOvr>
    <a:masterClrMapping/>
  </p:clrMapOvr>
  <p:transition spd="fast">
    <p:fad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28800" y="1539623"/>
            <a:ext cx="1463040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73227" y="570547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PLAYER VS BOT </a:t>
            </a:r>
          </a:p>
        </p:txBody>
      </p:sp>
    </p:spTree>
  </p:cSld>
  <p:clrMapOvr>
    <a:masterClrMapping/>
  </p:clrMapOvr>
  <p:transition spd="fast">
    <p:fad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3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73227" y="570548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Bold"/>
                <a:ea typeface="Raleway Bold"/>
                <a:cs typeface="Raleway Bold"/>
                <a:sym typeface="Raleway Bold"/>
              </a:rPr>
              <a:t>THUẬT TOÁN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850420"/>
            <a:ext cx="7759093" cy="3241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Minimax.</a:t>
            </a:r>
          </a:p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Move prioritization.</a:t>
            </a:r>
          </a:p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Depth-limit search.</a:t>
            </a:r>
          </a:p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Board evaluation.</a:t>
            </a:r>
          </a:p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Alpha-beta pruning.</a:t>
            </a:r>
          </a:p>
        </p:txBody>
      </p:sp>
    </p:spTree>
  </p:cSld>
  <p:clrMapOvr>
    <a:masterClrMapping/>
  </p:clrMapOvr>
  <p:transition spd="slow">
    <p:push dir="l"/>
  </p:transition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69717" y="2918565"/>
            <a:ext cx="11301259" cy="4449871"/>
          </a:xfrm>
          <a:custGeom>
            <a:avLst/>
            <a:gdLst/>
            <a:ahLst/>
            <a:cxnLst/>
            <a:rect r="r" b="b" t="t" l="l"/>
            <a:pathLst>
              <a:path h="4449871" w="11301259">
                <a:moveTo>
                  <a:pt x="0" y="0"/>
                </a:moveTo>
                <a:lnTo>
                  <a:pt x="11301259" y="0"/>
                </a:lnTo>
                <a:lnTo>
                  <a:pt x="11301259" y="4449870"/>
                </a:lnTo>
                <a:lnTo>
                  <a:pt x="0" y="44498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Minimax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8770" y="7474321"/>
            <a:ext cx="775909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cdn.cs50.net/ai/2020/spring/lectures/0/lecture0.pdf"/>
              </a:rPr>
              <a:t>Nguồn: CS50</a:t>
            </a: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- 09/12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86921" y="1491565"/>
            <a:ext cx="11301259" cy="6314578"/>
          </a:xfrm>
          <a:custGeom>
            <a:avLst/>
            <a:gdLst/>
            <a:ahLst/>
            <a:cxnLst/>
            <a:rect r="r" b="b" t="t" l="l"/>
            <a:pathLst>
              <a:path h="6314578" w="11301259">
                <a:moveTo>
                  <a:pt x="0" y="0"/>
                </a:moveTo>
                <a:lnTo>
                  <a:pt x="11301259" y="0"/>
                </a:lnTo>
                <a:lnTo>
                  <a:pt x="11301259" y="6314579"/>
                </a:lnTo>
                <a:lnTo>
                  <a:pt x="0" y="63145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Minimax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7158" y="7853769"/>
            <a:ext cx="775909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cdn.cs50.net/ai/2020/spring/lectures/0/lecture0.pdf"/>
              </a:rPr>
              <a:t>Nguồn: CS50 - 09/12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Minimax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650986" y="4274503"/>
            <a:ext cx="446990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255,168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35708" y="6303925"/>
            <a:ext cx="1481658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Tổng số trạng thái có thể xảy ra của TicTacToe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9131889"/>
          </a:xfrm>
          <a:custGeom>
            <a:avLst/>
            <a:gdLst/>
            <a:ahLst/>
            <a:cxnLst/>
            <a:rect r="r" b="b" t="t" l="l"/>
            <a:pathLst>
              <a:path h="9131889" w="18288000">
                <a:moveTo>
                  <a:pt x="0" y="0"/>
                </a:moveTo>
                <a:lnTo>
                  <a:pt x="18288000" y="0"/>
                </a:lnTo>
                <a:lnTo>
                  <a:pt x="18288000" y="9131889"/>
                </a:lnTo>
                <a:lnTo>
                  <a:pt x="0" y="9131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" t="0" r="-56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Move prioritization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9131889"/>
          </a:xfrm>
          <a:custGeom>
            <a:avLst/>
            <a:gdLst/>
            <a:ahLst/>
            <a:cxnLst/>
            <a:rect r="r" b="b" t="t" l="l"/>
            <a:pathLst>
              <a:path h="9131889" w="18288000">
                <a:moveTo>
                  <a:pt x="0" y="0"/>
                </a:moveTo>
                <a:lnTo>
                  <a:pt x="18288000" y="0"/>
                </a:lnTo>
                <a:lnTo>
                  <a:pt x="18288000" y="9131889"/>
                </a:lnTo>
                <a:lnTo>
                  <a:pt x="0" y="9131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" t="0" r="-56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275764" y="7335494"/>
            <a:ext cx="3075026" cy="2669722"/>
          </a:xfrm>
          <a:custGeom>
            <a:avLst/>
            <a:gdLst/>
            <a:ahLst/>
            <a:cxnLst/>
            <a:rect r="r" b="b" t="t" l="l"/>
            <a:pathLst>
              <a:path h="2669722" w="3075026">
                <a:moveTo>
                  <a:pt x="0" y="0"/>
                </a:moveTo>
                <a:lnTo>
                  <a:pt x="3075026" y="0"/>
                </a:lnTo>
                <a:lnTo>
                  <a:pt x="3075026" y="2669722"/>
                </a:lnTo>
                <a:lnTo>
                  <a:pt x="0" y="26697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96469" y="1130889"/>
            <a:ext cx="2940859" cy="3075979"/>
          </a:xfrm>
          <a:custGeom>
            <a:avLst/>
            <a:gdLst/>
            <a:ahLst/>
            <a:cxnLst/>
            <a:rect r="r" b="b" t="t" l="l"/>
            <a:pathLst>
              <a:path h="3075979" w="2940859">
                <a:moveTo>
                  <a:pt x="0" y="0"/>
                </a:moveTo>
                <a:lnTo>
                  <a:pt x="2940858" y="0"/>
                </a:lnTo>
                <a:lnTo>
                  <a:pt x="2940858" y="3075979"/>
                </a:lnTo>
                <a:lnTo>
                  <a:pt x="0" y="30759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89226" y="4504920"/>
            <a:ext cx="2848101" cy="2532522"/>
          </a:xfrm>
          <a:custGeom>
            <a:avLst/>
            <a:gdLst/>
            <a:ahLst/>
            <a:cxnLst/>
            <a:rect r="r" b="b" t="t" l="l"/>
            <a:pathLst>
              <a:path h="2532522" w="2848101">
                <a:moveTo>
                  <a:pt x="0" y="0"/>
                </a:moveTo>
                <a:lnTo>
                  <a:pt x="2848101" y="0"/>
                </a:lnTo>
                <a:lnTo>
                  <a:pt x="2848101" y="2532522"/>
                </a:lnTo>
                <a:lnTo>
                  <a:pt x="0" y="25325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Move prioritization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38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368867" y="1897380"/>
            <a:ext cx="343853" cy="600075"/>
            <a:chOff x="0" y="0"/>
            <a:chExt cx="458470" cy="8001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48260" y="49530"/>
              <a:ext cx="360680" cy="703580"/>
            </a:xfrm>
            <a:custGeom>
              <a:avLst/>
              <a:gdLst/>
              <a:ahLst/>
              <a:cxnLst/>
              <a:rect r="r" b="b" t="t" l="l"/>
              <a:pathLst>
                <a:path h="703580" w="360680">
                  <a:moveTo>
                    <a:pt x="27940" y="227330"/>
                  </a:moveTo>
                  <a:cubicBezTo>
                    <a:pt x="172720" y="107950"/>
                    <a:pt x="215900" y="36830"/>
                    <a:pt x="247650" y="16510"/>
                  </a:cubicBezTo>
                  <a:cubicBezTo>
                    <a:pt x="265430" y="5080"/>
                    <a:pt x="279400" y="0"/>
                    <a:pt x="294640" y="1270"/>
                  </a:cubicBezTo>
                  <a:cubicBezTo>
                    <a:pt x="313690" y="3810"/>
                    <a:pt x="340360" y="20320"/>
                    <a:pt x="350520" y="35560"/>
                  </a:cubicBezTo>
                  <a:cubicBezTo>
                    <a:pt x="359410" y="49530"/>
                    <a:pt x="358140" y="60960"/>
                    <a:pt x="358140" y="83820"/>
                  </a:cubicBezTo>
                  <a:cubicBezTo>
                    <a:pt x="358140" y="139700"/>
                    <a:pt x="328930" y="274320"/>
                    <a:pt x="311150" y="369570"/>
                  </a:cubicBezTo>
                  <a:cubicBezTo>
                    <a:pt x="293370" y="462280"/>
                    <a:pt x="270510" y="596900"/>
                    <a:pt x="251460" y="646430"/>
                  </a:cubicBezTo>
                  <a:cubicBezTo>
                    <a:pt x="245110" y="665480"/>
                    <a:pt x="242570" y="674370"/>
                    <a:pt x="231140" y="683260"/>
                  </a:cubicBezTo>
                  <a:cubicBezTo>
                    <a:pt x="217170" y="694690"/>
                    <a:pt x="187960" y="703580"/>
                    <a:pt x="170180" y="699770"/>
                  </a:cubicBezTo>
                  <a:cubicBezTo>
                    <a:pt x="152400" y="694690"/>
                    <a:pt x="129540" y="674370"/>
                    <a:pt x="123190" y="657860"/>
                  </a:cubicBezTo>
                  <a:cubicBezTo>
                    <a:pt x="116840" y="640080"/>
                    <a:pt x="121920" y="609600"/>
                    <a:pt x="130810" y="594360"/>
                  </a:cubicBezTo>
                  <a:cubicBezTo>
                    <a:pt x="138430" y="582930"/>
                    <a:pt x="152400" y="574040"/>
                    <a:pt x="166370" y="570230"/>
                  </a:cubicBezTo>
                  <a:cubicBezTo>
                    <a:pt x="179070" y="565150"/>
                    <a:pt x="195580" y="565150"/>
                    <a:pt x="208280" y="570230"/>
                  </a:cubicBezTo>
                  <a:cubicBezTo>
                    <a:pt x="224790" y="577850"/>
                    <a:pt x="245110" y="600710"/>
                    <a:pt x="251460" y="617220"/>
                  </a:cubicBezTo>
                  <a:cubicBezTo>
                    <a:pt x="255270" y="631190"/>
                    <a:pt x="252730" y="647700"/>
                    <a:pt x="247650" y="660400"/>
                  </a:cubicBezTo>
                  <a:cubicBezTo>
                    <a:pt x="242570" y="673100"/>
                    <a:pt x="232410" y="685800"/>
                    <a:pt x="218440" y="692150"/>
                  </a:cubicBezTo>
                  <a:cubicBezTo>
                    <a:pt x="203200" y="699770"/>
                    <a:pt x="172720" y="701040"/>
                    <a:pt x="156210" y="694690"/>
                  </a:cubicBezTo>
                  <a:cubicBezTo>
                    <a:pt x="142240" y="688340"/>
                    <a:pt x="132080" y="675640"/>
                    <a:pt x="125730" y="664210"/>
                  </a:cubicBezTo>
                  <a:cubicBezTo>
                    <a:pt x="119380" y="651510"/>
                    <a:pt x="119380" y="643890"/>
                    <a:pt x="119380" y="621030"/>
                  </a:cubicBezTo>
                  <a:cubicBezTo>
                    <a:pt x="121920" y="538480"/>
                    <a:pt x="180340" y="96520"/>
                    <a:pt x="236220" y="27940"/>
                  </a:cubicBezTo>
                  <a:cubicBezTo>
                    <a:pt x="254000" y="5080"/>
                    <a:pt x="275590" y="0"/>
                    <a:pt x="294640" y="1270"/>
                  </a:cubicBezTo>
                  <a:cubicBezTo>
                    <a:pt x="313690" y="2540"/>
                    <a:pt x="340360" y="20320"/>
                    <a:pt x="350520" y="35560"/>
                  </a:cubicBezTo>
                  <a:cubicBezTo>
                    <a:pt x="359410" y="49530"/>
                    <a:pt x="360680" y="69850"/>
                    <a:pt x="358140" y="83820"/>
                  </a:cubicBezTo>
                  <a:cubicBezTo>
                    <a:pt x="356870" y="96520"/>
                    <a:pt x="353060" y="101600"/>
                    <a:pt x="344170" y="114300"/>
                  </a:cubicBezTo>
                  <a:cubicBezTo>
                    <a:pt x="325120" y="144780"/>
                    <a:pt x="262890" y="209550"/>
                    <a:pt x="219710" y="250190"/>
                  </a:cubicBezTo>
                  <a:cubicBezTo>
                    <a:pt x="181610" y="285750"/>
                    <a:pt x="134620" y="332740"/>
                    <a:pt x="102870" y="345440"/>
                  </a:cubicBezTo>
                  <a:cubicBezTo>
                    <a:pt x="83820" y="353060"/>
                    <a:pt x="67310" y="354330"/>
                    <a:pt x="52070" y="350520"/>
                  </a:cubicBezTo>
                  <a:cubicBezTo>
                    <a:pt x="36830" y="345440"/>
                    <a:pt x="20320" y="332740"/>
                    <a:pt x="12700" y="320040"/>
                  </a:cubicBezTo>
                  <a:cubicBezTo>
                    <a:pt x="3810" y="306070"/>
                    <a:pt x="0" y="285750"/>
                    <a:pt x="2540" y="270510"/>
                  </a:cubicBezTo>
                  <a:cubicBezTo>
                    <a:pt x="5080" y="255270"/>
                    <a:pt x="27940" y="227330"/>
                    <a:pt x="27940" y="2273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2264092" y="2316480"/>
            <a:ext cx="440055" cy="187642"/>
            <a:chOff x="0" y="0"/>
            <a:chExt cx="586740" cy="2501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48260" y="50800"/>
              <a:ext cx="488950" cy="163830"/>
            </a:xfrm>
            <a:custGeom>
              <a:avLst/>
              <a:gdLst/>
              <a:ahLst/>
              <a:cxnLst/>
              <a:rect r="r" b="b" t="t" l="l"/>
              <a:pathLst>
                <a:path h="163830" w="488950">
                  <a:moveTo>
                    <a:pt x="76200" y="0"/>
                  </a:moveTo>
                  <a:cubicBezTo>
                    <a:pt x="458470" y="13970"/>
                    <a:pt x="466090" y="22860"/>
                    <a:pt x="474980" y="34290"/>
                  </a:cubicBezTo>
                  <a:cubicBezTo>
                    <a:pt x="482600" y="45720"/>
                    <a:pt x="488950" y="62230"/>
                    <a:pt x="486410" y="77470"/>
                  </a:cubicBezTo>
                  <a:cubicBezTo>
                    <a:pt x="483870" y="95250"/>
                    <a:pt x="467360" y="123190"/>
                    <a:pt x="452120" y="134620"/>
                  </a:cubicBezTo>
                  <a:cubicBezTo>
                    <a:pt x="440690" y="143510"/>
                    <a:pt x="422910" y="147320"/>
                    <a:pt x="408940" y="143510"/>
                  </a:cubicBezTo>
                  <a:cubicBezTo>
                    <a:pt x="391160" y="140970"/>
                    <a:pt x="363220" y="121920"/>
                    <a:pt x="354330" y="106680"/>
                  </a:cubicBezTo>
                  <a:cubicBezTo>
                    <a:pt x="345440" y="93980"/>
                    <a:pt x="344170" y="76200"/>
                    <a:pt x="346710" y="62230"/>
                  </a:cubicBezTo>
                  <a:cubicBezTo>
                    <a:pt x="349250" y="48260"/>
                    <a:pt x="356870" y="31750"/>
                    <a:pt x="368300" y="22860"/>
                  </a:cubicBezTo>
                  <a:cubicBezTo>
                    <a:pt x="378460" y="12700"/>
                    <a:pt x="394970" y="5080"/>
                    <a:pt x="408940" y="3810"/>
                  </a:cubicBezTo>
                  <a:cubicBezTo>
                    <a:pt x="422910" y="2540"/>
                    <a:pt x="440690" y="5080"/>
                    <a:pt x="452120" y="13970"/>
                  </a:cubicBezTo>
                  <a:cubicBezTo>
                    <a:pt x="467360" y="24130"/>
                    <a:pt x="483870" y="52070"/>
                    <a:pt x="486410" y="69850"/>
                  </a:cubicBezTo>
                  <a:cubicBezTo>
                    <a:pt x="488950" y="85090"/>
                    <a:pt x="482600" y="101600"/>
                    <a:pt x="474980" y="113030"/>
                  </a:cubicBezTo>
                  <a:cubicBezTo>
                    <a:pt x="466090" y="125730"/>
                    <a:pt x="458470" y="133350"/>
                    <a:pt x="438150" y="140970"/>
                  </a:cubicBezTo>
                  <a:cubicBezTo>
                    <a:pt x="382270" y="160020"/>
                    <a:pt x="144780" y="163830"/>
                    <a:pt x="76200" y="147320"/>
                  </a:cubicBezTo>
                  <a:cubicBezTo>
                    <a:pt x="45720" y="140970"/>
                    <a:pt x="26670" y="130810"/>
                    <a:pt x="15240" y="115570"/>
                  </a:cubicBezTo>
                  <a:cubicBezTo>
                    <a:pt x="5080" y="102870"/>
                    <a:pt x="0" y="81280"/>
                    <a:pt x="2540" y="64770"/>
                  </a:cubicBezTo>
                  <a:cubicBezTo>
                    <a:pt x="3810" y="48260"/>
                    <a:pt x="13970" y="29210"/>
                    <a:pt x="26670" y="19050"/>
                  </a:cubicBezTo>
                  <a:cubicBezTo>
                    <a:pt x="39370" y="762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1460480" y="2584133"/>
            <a:ext cx="269558" cy="252412"/>
            <a:chOff x="0" y="0"/>
            <a:chExt cx="359410" cy="336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50800" y="48260"/>
              <a:ext cx="257810" cy="237490"/>
            </a:xfrm>
            <a:custGeom>
              <a:avLst/>
              <a:gdLst/>
              <a:ahLst/>
              <a:cxnLst/>
              <a:rect r="r" b="b" t="t" l="l"/>
              <a:pathLst>
                <a:path h="237490" w="257810">
                  <a:moveTo>
                    <a:pt x="27940" y="104140"/>
                  </a:moveTo>
                  <a:cubicBezTo>
                    <a:pt x="181610" y="0"/>
                    <a:pt x="194310" y="0"/>
                    <a:pt x="208280" y="5080"/>
                  </a:cubicBezTo>
                  <a:cubicBezTo>
                    <a:pt x="222250" y="8890"/>
                    <a:pt x="236220" y="19050"/>
                    <a:pt x="243840" y="30480"/>
                  </a:cubicBezTo>
                  <a:cubicBezTo>
                    <a:pt x="252730" y="41910"/>
                    <a:pt x="257810" y="59690"/>
                    <a:pt x="257810" y="73660"/>
                  </a:cubicBezTo>
                  <a:cubicBezTo>
                    <a:pt x="256540" y="87630"/>
                    <a:pt x="250190" y="104140"/>
                    <a:pt x="241300" y="115570"/>
                  </a:cubicBezTo>
                  <a:cubicBezTo>
                    <a:pt x="232410" y="127000"/>
                    <a:pt x="218440" y="137160"/>
                    <a:pt x="204470" y="139700"/>
                  </a:cubicBezTo>
                  <a:cubicBezTo>
                    <a:pt x="186690" y="142240"/>
                    <a:pt x="154940" y="134620"/>
                    <a:pt x="140970" y="123190"/>
                  </a:cubicBezTo>
                  <a:cubicBezTo>
                    <a:pt x="128270" y="114300"/>
                    <a:pt x="121920" y="97790"/>
                    <a:pt x="118110" y="85090"/>
                  </a:cubicBezTo>
                  <a:cubicBezTo>
                    <a:pt x="115570" y="71120"/>
                    <a:pt x="116840" y="53340"/>
                    <a:pt x="124460" y="40640"/>
                  </a:cubicBezTo>
                  <a:cubicBezTo>
                    <a:pt x="134620" y="24130"/>
                    <a:pt x="158750" y="5080"/>
                    <a:pt x="177800" y="2540"/>
                  </a:cubicBezTo>
                  <a:cubicBezTo>
                    <a:pt x="196850" y="0"/>
                    <a:pt x="226060" y="12700"/>
                    <a:pt x="240030" y="25400"/>
                  </a:cubicBezTo>
                  <a:cubicBezTo>
                    <a:pt x="250190" y="35560"/>
                    <a:pt x="256540" y="52070"/>
                    <a:pt x="257810" y="66040"/>
                  </a:cubicBezTo>
                  <a:cubicBezTo>
                    <a:pt x="257810" y="80010"/>
                    <a:pt x="256540" y="92710"/>
                    <a:pt x="246380" y="109220"/>
                  </a:cubicBezTo>
                  <a:cubicBezTo>
                    <a:pt x="227330" y="140970"/>
                    <a:pt x="153670" y="200660"/>
                    <a:pt x="120650" y="219710"/>
                  </a:cubicBezTo>
                  <a:cubicBezTo>
                    <a:pt x="101600" y="231140"/>
                    <a:pt x="86360" y="237490"/>
                    <a:pt x="69850" y="236220"/>
                  </a:cubicBezTo>
                  <a:cubicBezTo>
                    <a:pt x="53340" y="234950"/>
                    <a:pt x="34290" y="226060"/>
                    <a:pt x="21590" y="214630"/>
                  </a:cubicBezTo>
                  <a:cubicBezTo>
                    <a:pt x="10160" y="203200"/>
                    <a:pt x="0" y="184150"/>
                    <a:pt x="0" y="167640"/>
                  </a:cubicBezTo>
                  <a:cubicBezTo>
                    <a:pt x="0" y="148590"/>
                    <a:pt x="27940" y="104140"/>
                    <a:pt x="27940" y="1041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1615738" y="2488883"/>
            <a:ext cx="182880" cy="664845"/>
            <a:chOff x="0" y="0"/>
            <a:chExt cx="243840" cy="88646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31750" y="49530"/>
              <a:ext cx="161290" cy="788670"/>
            </a:xfrm>
            <a:custGeom>
              <a:avLst/>
              <a:gdLst/>
              <a:ahLst/>
              <a:cxnLst/>
              <a:rect r="r" b="b" t="t" l="l"/>
              <a:pathLst>
                <a:path h="788670" w="161290">
                  <a:moveTo>
                    <a:pt x="161290" y="72390"/>
                  </a:moveTo>
                  <a:cubicBezTo>
                    <a:pt x="140970" y="767080"/>
                    <a:pt x="124460" y="777240"/>
                    <a:pt x="107950" y="783590"/>
                  </a:cubicBezTo>
                  <a:cubicBezTo>
                    <a:pt x="95250" y="788670"/>
                    <a:pt x="78740" y="786130"/>
                    <a:pt x="66040" y="781050"/>
                  </a:cubicBezTo>
                  <a:cubicBezTo>
                    <a:pt x="53340" y="775970"/>
                    <a:pt x="40640" y="764540"/>
                    <a:pt x="33020" y="753110"/>
                  </a:cubicBezTo>
                  <a:cubicBezTo>
                    <a:pt x="26670" y="741680"/>
                    <a:pt x="21590" y="726440"/>
                    <a:pt x="24130" y="712470"/>
                  </a:cubicBezTo>
                  <a:cubicBezTo>
                    <a:pt x="27940" y="695960"/>
                    <a:pt x="44450" y="670560"/>
                    <a:pt x="59690" y="660400"/>
                  </a:cubicBezTo>
                  <a:cubicBezTo>
                    <a:pt x="71120" y="652780"/>
                    <a:pt x="87630" y="651510"/>
                    <a:pt x="101600" y="654050"/>
                  </a:cubicBezTo>
                  <a:cubicBezTo>
                    <a:pt x="114300" y="656590"/>
                    <a:pt x="129540" y="664210"/>
                    <a:pt x="138430" y="674370"/>
                  </a:cubicBezTo>
                  <a:cubicBezTo>
                    <a:pt x="147320" y="683260"/>
                    <a:pt x="154940" y="698500"/>
                    <a:pt x="156210" y="712470"/>
                  </a:cubicBezTo>
                  <a:cubicBezTo>
                    <a:pt x="157480" y="725170"/>
                    <a:pt x="154940" y="741680"/>
                    <a:pt x="147320" y="753110"/>
                  </a:cubicBezTo>
                  <a:cubicBezTo>
                    <a:pt x="137160" y="767080"/>
                    <a:pt x="110490" y="783590"/>
                    <a:pt x="93980" y="786130"/>
                  </a:cubicBezTo>
                  <a:cubicBezTo>
                    <a:pt x="80010" y="787400"/>
                    <a:pt x="64770" y="783590"/>
                    <a:pt x="53340" y="774700"/>
                  </a:cubicBezTo>
                  <a:cubicBezTo>
                    <a:pt x="39370" y="763270"/>
                    <a:pt x="31750" y="749300"/>
                    <a:pt x="24130" y="720090"/>
                  </a:cubicBezTo>
                  <a:cubicBezTo>
                    <a:pt x="0" y="623570"/>
                    <a:pt x="2540" y="163830"/>
                    <a:pt x="19050" y="72390"/>
                  </a:cubicBezTo>
                  <a:cubicBezTo>
                    <a:pt x="24130" y="46990"/>
                    <a:pt x="26670" y="36830"/>
                    <a:pt x="36830" y="25400"/>
                  </a:cubicBezTo>
                  <a:cubicBezTo>
                    <a:pt x="46990" y="13970"/>
                    <a:pt x="66040" y="3810"/>
                    <a:pt x="81280" y="1270"/>
                  </a:cubicBezTo>
                  <a:cubicBezTo>
                    <a:pt x="97790" y="0"/>
                    <a:pt x="118110" y="3810"/>
                    <a:pt x="130810" y="13970"/>
                  </a:cubicBezTo>
                  <a:cubicBezTo>
                    <a:pt x="146050" y="25400"/>
                    <a:pt x="161290" y="72390"/>
                    <a:pt x="161290" y="7239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11376660" y="2999422"/>
            <a:ext cx="581978" cy="184785"/>
            <a:chOff x="0" y="0"/>
            <a:chExt cx="775970" cy="24638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50800" y="50800"/>
              <a:ext cx="675640" cy="162560"/>
            </a:xfrm>
            <a:custGeom>
              <a:avLst/>
              <a:gdLst/>
              <a:ahLst/>
              <a:cxnLst/>
              <a:rect r="r" b="b" t="t" l="l"/>
              <a:pathLst>
                <a:path h="162560" w="675640">
                  <a:moveTo>
                    <a:pt x="72390" y="0"/>
                  </a:moveTo>
                  <a:cubicBezTo>
                    <a:pt x="647700" y="13970"/>
                    <a:pt x="655320" y="20320"/>
                    <a:pt x="662940" y="33020"/>
                  </a:cubicBezTo>
                  <a:cubicBezTo>
                    <a:pt x="671830" y="48260"/>
                    <a:pt x="674370" y="80010"/>
                    <a:pt x="669290" y="96520"/>
                  </a:cubicBezTo>
                  <a:cubicBezTo>
                    <a:pt x="665480" y="110490"/>
                    <a:pt x="652780" y="123190"/>
                    <a:pt x="641350" y="130810"/>
                  </a:cubicBezTo>
                  <a:cubicBezTo>
                    <a:pt x="629920" y="137160"/>
                    <a:pt x="612140" y="140970"/>
                    <a:pt x="598170" y="139700"/>
                  </a:cubicBezTo>
                  <a:cubicBezTo>
                    <a:pt x="584200" y="138430"/>
                    <a:pt x="568960" y="130810"/>
                    <a:pt x="558800" y="121920"/>
                  </a:cubicBezTo>
                  <a:cubicBezTo>
                    <a:pt x="548640" y="111760"/>
                    <a:pt x="539750" y="97790"/>
                    <a:pt x="538480" y="82550"/>
                  </a:cubicBezTo>
                  <a:cubicBezTo>
                    <a:pt x="535940" y="64770"/>
                    <a:pt x="544830" y="34290"/>
                    <a:pt x="558800" y="21590"/>
                  </a:cubicBezTo>
                  <a:cubicBezTo>
                    <a:pt x="572770" y="8890"/>
                    <a:pt x="603250" y="2540"/>
                    <a:pt x="621030" y="5080"/>
                  </a:cubicBezTo>
                  <a:cubicBezTo>
                    <a:pt x="635000" y="6350"/>
                    <a:pt x="648970" y="16510"/>
                    <a:pt x="657860" y="26670"/>
                  </a:cubicBezTo>
                  <a:cubicBezTo>
                    <a:pt x="666750" y="38100"/>
                    <a:pt x="673100" y="54610"/>
                    <a:pt x="674370" y="67310"/>
                  </a:cubicBezTo>
                  <a:cubicBezTo>
                    <a:pt x="675640" y="81280"/>
                    <a:pt x="671830" y="99060"/>
                    <a:pt x="662940" y="110490"/>
                  </a:cubicBezTo>
                  <a:cubicBezTo>
                    <a:pt x="651510" y="124460"/>
                    <a:pt x="636270" y="133350"/>
                    <a:pt x="605790" y="139700"/>
                  </a:cubicBezTo>
                  <a:cubicBezTo>
                    <a:pt x="519430" y="162560"/>
                    <a:pt x="153670" y="158750"/>
                    <a:pt x="72390" y="143510"/>
                  </a:cubicBezTo>
                  <a:cubicBezTo>
                    <a:pt x="46990" y="139700"/>
                    <a:pt x="36830" y="135890"/>
                    <a:pt x="24130" y="125730"/>
                  </a:cubicBezTo>
                  <a:cubicBezTo>
                    <a:pt x="12700" y="115570"/>
                    <a:pt x="1270" y="96520"/>
                    <a:pt x="0" y="80010"/>
                  </a:cubicBezTo>
                  <a:cubicBezTo>
                    <a:pt x="0" y="60960"/>
                    <a:pt x="11430" y="30480"/>
                    <a:pt x="24130" y="17780"/>
                  </a:cubicBezTo>
                  <a:cubicBezTo>
                    <a:pt x="35560" y="6350"/>
                    <a:pt x="72390" y="0"/>
                    <a:pt x="7239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8" id="18"/>
          <p:cNvGrpSpPr/>
          <p:nvPr/>
        </p:nvGrpSpPr>
        <p:grpSpPr>
          <a:xfrm rot="0">
            <a:off x="11509057" y="5695950"/>
            <a:ext cx="775335" cy="857250"/>
            <a:chOff x="0" y="0"/>
            <a:chExt cx="1033780" cy="1143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50800" y="43180"/>
              <a:ext cx="934720" cy="1066800"/>
            </a:xfrm>
            <a:custGeom>
              <a:avLst/>
              <a:gdLst/>
              <a:ahLst/>
              <a:cxnLst/>
              <a:rect r="r" b="b" t="t" l="l"/>
              <a:pathLst>
                <a:path h="1066800" w="934720">
                  <a:moveTo>
                    <a:pt x="0" y="270510"/>
                  </a:moveTo>
                  <a:cubicBezTo>
                    <a:pt x="17780" y="151130"/>
                    <a:pt x="33020" y="120650"/>
                    <a:pt x="54610" y="93980"/>
                  </a:cubicBezTo>
                  <a:cubicBezTo>
                    <a:pt x="80010" y="63500"/>
                    <a:pt x="121920" y="25400"/>
                    <a:pt x="158750" y="11430"/>
                  </a:cubicBezTo>
                  <a:cubicBezTo>
                    <a:pt x="190500" y="0"/>
                    <a:pt x="219710" y="0"/>
                    <a:pt x="255270" y="7620"/>
                  </a:cubicBezTo>
                  <a:cubicBezTo>
                    <a:pt x="306070" y="19050"/>
                    <a:pt x="375920" y="62230"/>
                    <a:pt x="425450" y="96520"/>
                  </a:cubicBezTo>
                  <a:cubicBezTo>
                    <a:pt x="469900" y="128270"/>
                    <a:pt x="514350" y="158750"/>
                    <a:pt x="541020" y="203200"/>
                  </a:cubicBezTo>
                  <a:cubicBezTo>
                    <a:pt x="570230" y="251460"/>
                    <a:pt x="586740" y="325120"/>
                    <a:pt x="589280" y="378460"/>
                  </a:cubicBezTo>
                  <a:cubicBezTo>
                    <a:pt x="590550" y="421640"/>
                    <a:pt x="576580" y="454660"/>
                    <a:pt x="565150" y="497840"/>
                  </a:cubicBezTo>
                  <a:cubicBezTo>
                    <a:pt x="551180" y="551180"/>
                    <a:pt x="534670" y="623570"/>
                    <a:pt x="504190" y="671830"/>
                  </a:cubicBezTo>
                  <a:cubicBezTo>
                    <a:pt x="476250" y="713740"/>
                    <a:pt x="434340" y="745490"/>
                    <a:pt x="397510" y="773430"/>
                  </a:cubicBezTo>
                  <a:cubicBezTo>
                    <a:pt x="363220" y="800100"/>
                    <a:pt x="330200" y="819150"/>
                    <a:pt x="289560" y="839470"/>
                  </a:cubicBezTo>
                  <a:cubicBezTo>
                    <a:pt x="242570" y="863600"/>
                    <a:pt x="172720" y="901700"/>
                    <a:pt x="130810" y="909320"/>
                  </a:cubicBezTo>
                  <a:cubicBezTo>
                    <a:pt x="104140" y="913130"/>
                    <a:pt x="80010" y="911860"/>
                    <a:pt x="62230" y="901700"/>
                  </a:cubicBezTo>
                  <a:cubicBezTo>
                    <a:pt x="48260" y="894080"/>
                    <a:pt x="36830" y="875030"/>
                    <a:pt x="33020" y="859790"/>
                  </a:cubicBezTo>
                  <a:cubicBezTo>
                    <a:pt x="27940" y="844550"/>
                    <a:pt x="27940" y="825500"/>
                    <a:pt x="38100" y="807720"/>
                  </a:cubicBezTo>
                  <a:cubicBezTo>
                    <a:pt x="53340" y="778510"/>
                    <a:pt x="106680" y="723900"/>
                    <a:pt x="148590" y="717550"/>
                  </a:cubicBezTo>
                  <a:cubicBezTo>
                    <a:pt x="191770" y="709930"/>
                    <a:pt x="240030" y="742950"/>
                    <a:pt x="292100" y="769620"/>
                  </a:cubicBezTo>
                  <a:cubicBezTo>
                    <a:pt x="367030" y="805180"/>
                    <a:pt x="471170" y="929640"/>
                    <a:pt x="543560" y="930910"/>
                  </a:cubicBezTo>
                  <a:cubicBezTo>
                    <a:pt x="598170" y="930910"/>
                    <a:pt x="643890" y="877570"/>
                    <a:pt x="689610" y="840740"/>
                  </a:cubicBezTo>
                  <a:cubicBezTo>
                    <a:pt x="739140" y="800100"/>
                    <a:pt x="789940" y="711200"/>
                    <a:pt x="825500" y="690880"/>
                  </a:cubicBezTo>
                  <a:cubicBezTo>
                    <a:pt x="842010" y="681990"/>
                    <a:pt x="855980" y="680720"/>
                    <a:pt x="869950" y="681990"/>
                  </a:cubicBezTo>
                  <a:cubicBezTo>
                    <a:pt x="883920" y="684530"/>
                    <a:pt x="901700" y="690880"/>
                    <a:pt x="910590" y="702310"/>
                  </a:cubicBezTo>
                  <a:cubicBezTo>
                    <a:pt x="923290" y="716280"/>
                    <a:pt x="934720" y="746760"/>
                    <a:pt x="930910" y="765810"/>
                  </a:cubicBezTo>
                  <a:cubicBezTo>
                    <a:pt x="927100" y="786130"/>
                    <a:pt x="906780" y="810260"/>
                    <a:pt x="889000" y="819150"/>
                  </a:cubicBezTo>
                  <a:cubicBezTo>
                    <a:pt x="871220" y="826770"/>
                    <a:pt x="839470" y="824230"/>
                    <a:pt x="822960" y="812800"/>
                  </a:cubicBezTo>
                  <a:cubicBezTo>
                    <a:pt x="805180" y="802640"/>
                    <a:pt x="789940" y="774700"/>
                    <a:pt x="789940" y="755650"/>
                  </a:cubicBezTo>
                  <a:cubicBezTo>
                    <a:pt x="788670" y="735330"/>
                    <a:pt x="802640" y="706120"/>
                    <a:pt x="819150" y="694690"/>
                  </a:cubicBezTo>
                  <a:cubicBezTo>
                    <a:pt x="834390" y="683260"/>
                    <a:pt x="867410" y="680720"/>
                    <a:pt x="885190" y="685800"/>
                  </a:cubicBezTo>
                  <a:cubicBezTo>
                    <a:pt x="900430" y="689610"/>
                    <a:pt x="913130" y="702310"/>
                    <a:pt x="920750" y="715010"/>
                  </a:cubicBezTo>
                  <a:cubicBezTo>
                    <a:pt x="928370" y="726440"/>
                    <a:pt x="933450" y="744220"/>
                    <a:pt x="932180" y="758190"/>
                  </a:cubicBezTo>
                  <a:cubicBezTo>
                    <a:pt x="930910" y="773430"/>
                    <a:pt x="924560" y="783590"/>
                    <a:pt x="914400" y="800100"/>
                  </a:cubicBezTo>
                  <a:cubicBezTo>
                    <a:pt x="890270" y="838200"/>
                    <a:pt x="819150" y="916940"/>
                    <a:pt x="769620" y="960120"/>
                  </a:cubicBezTo>
                  <a:cubicBezTo>
                    <a:pt x="726440" y="996950"/>
                    <a:pt x="685800" y="1033780"/>
                    <a:pt x="635000" y="1049020"/>
                  </a:cubicBezTo>
                  <a:cubicBezTo>
                    <a:pt x="579120" y="1065530"/>
                    <a:pt x="502920" y="1066800"/>
                    <a:pt x="443230" y="1047750"/>
                  </a:cubicBezTo>
                  <a:cubicBezTo>
                    <a:pt x="379730" y="1028700"/>
                    <a:pt x="316230" y="966470"/>
                    <a:pt x="267970" y="929640"/>
                  </a:cubicBezTo>
                  <a:cubicBezTo>
                    <a:pt x="231140" y="900430"/>
                    <a:pt x="198120" y="843280"/>
                    <a:pt x="173990" y="845820"/>
                  </a:cubicBezTo>
                  <a:cubicBezTo>
                    <a:pt x="154940" y="848360"/>
                    <a:pt x="149860" y="900430"/>
                    <a:pt x="130810" y="909320"/>
                  </a:cubicBezTo>
                  <a:cubicBezTo>
                    <a:pt x="111760" y="916940"/>
                    <a:pt x="80010" y="911860"/>
                    <a:pt x="62230" y="901700"/>
                  </a:cubicBezTo>
                  <a:cubicBezTo>
                    <a:pt x="48260" y="894080"/>
                    <a:pt x="35560" y="876300"/>
                    <a:pt x="33020" y="859790"/>
                  </a:cubicBezTo>
                  <a:cubicBezTo>
                    <a:pt x="29210" y="840740"/>
                    <a:pt x="30480" y="815340"/>
                    <a:pt x="46990" y="793750"/>
                  </a:cubicBezTo>
                  <a:cubicBezTo>
                    <a:pt x="81280" y="748030"/>
                    <a:pt x="237490" y="704850"/>
                    <a:pt x="298450" y="657860"/>
                  </a:cubicBezTo>
                  <a:cubicBezTo>
                    <a:pt x="340360" y="624840"/>
                    <a:pt x="367030" y="598170"/>
                    <a:pt x="389890" y="557530"/>
                  </a:cubicBezTo>
                  <a:cubicBezTo>
                    <a:pt x="415290" y="511810"/>
                    <a:pt x="434340" y="444500"/>
                    <a:pt x="435610" y="397510"/>
                  </a:cubicBezTo>
                  <a:cubicBezTo>
                    <a:pt x="438150" y="359410"/>
                    <a:pt x="431800" y="322580"/>
                    <a:pt x="416560" y="294640"/>
                  </a:cubicBezTo>
                  <a:cubicBezTo>
                    <a:pt x="402590" y="269240"/>
                    <a:pt x="379730" y="254000"/>
                    <a:pt x="355600" y="233680"/>
                  </a:cubicBezTo>
                  <a:cubicBezTo>
                    <a:pt x="323850" y="208280"/>
                    <a:pt x="276860" y="161290"/>
                    <a:pt x="241300" y="158750"/>
                  </a:cubicBezTo>
                  <a:cubicBezTo>
                    <a:pt x="212090" y="157480"/>
                    <a:pt x="173990" y="179070"/>
                    <a:pt x="158750" y="201930"/>
                  </a:cubicBezTo>
                  <a:cubicBezTo>
                    <a:pt x="142240" y="224790"/>
                    <a:pt x="160020" y="275590"/>
                    <a:pt x="149860" y="299720"/>
                  </a:cubicBezTo>
                  <a:cubicBezTo>
                    <a:pt x="143510" y="318770"/>
                    <a:pt x="129540" y="334010"/>
                    <a:pt x="115570" y="342900"/>
                  </a:cubicBezTo>
                  <a:cubicBezTo>
                    <a:pt x="105410" y="349250"/>
                    <a:pt x="93980" y="353060"/>
                    <a:pt x="81280" y="353060"/>
                  </a:cubicBezTo>
                  <a:cubicBezTo>
                    <a:pt x="64770" y="353060"/>
                    <a:pt x="41910" y="347980"/>
                    <a:pt x="29210" y="336550"/>
                  </a:cubicBezTo>
                  <a:cubicBezTo>
                    <a:pt x="13970" y="322580"/>
                    <a:pt x="0" y="270510"/>
                    <a:pt x="0" y="27051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11509057" y="8318182"/>
            <a:ext cx="518160" cy="786765"/>
            <a:chOff x="0" y="0"/>
            <a:chExt cx="690880" cy="104902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48260" y="49530"/>
              <a:ext cx="594360" cy="965200"/>
            </a:xfrm>
            <a:custGeom>
              <a:avLst/>
              <a:gdLst/>
              <a:ahLst/>
              <a:cxnLst/>
              <a:rect r="r" b="b" t="t" l="l"/>
              <a:pathLst>
                <a:path h="965200" w="594360">
                  <a:moveTo>
                    <a:pt x="68580" y="12700"/>
                  </a:moveTo>
                  <a:cubicBezTo>
                    <a:pt x="193040" y="0"/>
                    <a:pt x="228600" y="1270"/>
                    <a:pt x="257810" y="8890"/>
                  </a:cubicBezTo>
                  <a:cubicBezTo>
                    <a:pt x="284480" y="15240"/>
                    <a:pt x="306070" y="25400"/>
                    <a:pt x="328930" y="38100"/>
                  </a:cubicBezTo>
                  <a:cubicBezTo>
                    <a:pt x="354330" y="52070"/>
                    <a:pt x="382270" y="68580"/>
                    <a:pt x="401320" y="90170"/>
                  </a:cubicBezTo>
                  <a:cubicBezTo>
                    <a:pt x="421640" y="111760"/>
                    <a:pt x="438150" y="137160"/>
                    <a:pt x="448310" y="166370"/>
                  </a:cubicBezTo>
                  <a:cubicBezTo>
                    <a:pt x="461010" y="200660"/>
                    <a:pt x="464820" y="246380"/>
                    <a:pt x="466090" y="284480"/>
                  </a:cubicBezTo>
                  <a:cubicBezTo>
                    <a:pt x="466090" y="321310"/>
                    <a:pt x="463550" y="360680"/>
                    <a:pt x="450850" y="391160"/>
                  </a:cubicBezTo>
                  <a:cubicBezTo>
                    <a:pt x="439420" y="419100"/>
                    <a:pt x="420370" y="443230"/>
                    <a:pt x="396240" y="462280"/>
                  </a:cubicBezTo>
                  <a:cubicBezTo>
                    <a:pt x="370840" y="481330"/>
                    <a:pt x="328930" y="495300"/>
                    <a:pt x="299720" y="501650"/>
                  </a:cubicBezTo>
                  <a:cubicBezTo>
                    <a:pt x="275590" y="506730"/>
                    <a:pt x="254000" y="509270"/>
                    <a:pt x="234950" y="505460"/>
                  </a:cubicBezTo>
                  <a:cubicBezTo>
                    <a:pt x="215900" y="502920"/>
                    <a:pt x="195580" y="495300"/>
                    <a:pt x="184150" y="483870"/>
                  </a:cubicBezTo>
                  <a:cubicBezTo>
                    <a:pt x="171450" y="471170"/>
                    <a:pt x="161290" y="450850"/>
                    <a:pt x="161290" y="433070"/>
                  </a:cubicBezTo>
                  <a:cubicBezTo>
                    <a:pt x="160020" y="415290"/>
                    <a:pt x="166370" y="393700"/>
                    <a:pt x="176530" y="379730"/>
                  </a:cubicBezTo>
                  <a:cubicBezTo>
                    <a:pt x="187960" y="365760"/>
                    <a:pt x="201930" y="349250"/>
                    <a:pt x="223520" y="350520"/>
                  </a:cubicBezTo>
                  <a:cubicBezTo>
                    <a:pt x="283210" y="355600"/>
                    <a:pt x="480060" y="528320"/>
                    <a:pt x="537210" y="613410"/>
                  </a:cubicBezTo>
                  <a:cubicBezTo>
                    <a:pt x="575310" y="668020"/>
                    <a:pt x="585470" y="730250"/>
                    <a:pt x="590550" y="773430"/>
                  </a:cubicBezTo>
                  <a:cubicBezTo>
                    <a:pt x="594360" y="802640"/>
                    <a:pt x="593090" y="826770"/>
                    <a:pt x="584200" y="849630"/>
                  </a:cubicBezTo>
                  <a:cubicBezTo>
                    <a:pt x="575310" y="873760"/>
                    <a:pt x="560070" y="899160"/>
                    <a:pt x="538480" y="914400"/>
                  </a:cubicBezTo>
                  <a:cubicBezTo>
                    <a:pt x="515620" y="930910"/>
                    <a:pt x="486410" y="935990"/>
                    <a:pt x="443230" y="942340"/>
                  </a:cubicBezTo>
                  <a:cubicBezTo>
                    <a:pt x="358140" y="955040"/>
                    <a:pt x="116840" y="965200"/>
                    <a:pt x="55880" y="946150"/>
                  </a:cubicBezTo>
                  <a:cubicBezTo>
                    <a:pt x="34290" y="938530"/>
                    <a:pt x="25400" y="928370"/>
                    <a:pt x="16510" y="915670"/>
                  </a:cubicBezTo>
                  <a:cubicBezTo>
                    <a:pt x="7620" y="902970"/>
                    <a:pt x="2540" y="883920"/>
                    <a:pt x="2540" y="868680"/>
                  </a:cubicBezTo>
                  <a:cubicBezTo>
                    <a:pt x="3810" y="853440"/>
                    <a:pt x="8890" y="834390"/>
                    <a:pt x="20320" y="822960"/>
                  </a:cubicBezTo>
                  <a:cubicBezTo>
                    <a:pt x="34290" y="808990"/>
                    <a:pt x="66040" y="793750"/>
                    <a:pt x="87630" y="796290"/>
                  </a:cubicBezTo>
                  <a:cubicBezTo>
                    <a:pt x="109220" y="797560"/>
                    <a:pt x="137160" y="817880"/>
                    <a:pt x="147320" y="835660"/>
                  </a:cubicBezTo>
                  <a:cubicBezTo>
                    <a:pt x="157480" y="854710"/>
                    <a:pt x="156210" y="890270"/>
                    <a:pt x="148590" y="908050"/>
                  </a:cubicBezTo>
                  <a:cubicBezTo>
                    <a:pt x="142240" y="923290"/>
                    <a:pt x="127000" y="935990"/>
                    <a:pt x="113030" y="942340"/>
                  </a:cubicBezTo>
                  <a:cubicBezTo>
                    <a:pt x="97790" y="948690"/>
                    <a:pt x="78740" y="952500"/>
                    <a:pt x="63500" y="947420"/>
                  </a:cubicBezTo>
                  <a:cubicBezTo>
                    <a:pt x="44450" y="942340"/>
                    <a:pt x="16510" y="920750"/>
                    <a:pt x="8890" y="901700"/>
                  </a:cubicBezTo>
                  <a:cubicBezTo>
                    <a:pt x="0" y="881380"/>
                    <a:pt x="6350" y="847090"/>
                    <a:pt x="15240" y="829310"/>
                  </a:cubicBezTo>
                  <a:cubicBezTo>
                    <a:pt x="24130" y="815340"/>
                    <a:pt x="34290" y="806450"/>
                    <a:pt x="54610" y="798830"/>
                  </a:cubicBezTo>
                  <a:cubicBezTo>
                    <a:pt x="107950" y="781050"/>
                    <a:pt x="299720" y="781050"/>
                    <a:pt x="368300" y="792480"/>
                  </a:cubicBezTo>
                  <a:cubicBezTo>
                    <a:pt x="401320" y="797560"/>
                    <a:pt x="430530" y="828040"/>
                    <a:pt x="441960" y="819150"/>
                  </a:cubicBezTo>
                  <a:cubicBezTo>
                    <a:pt x="453390" y="810260"/>
                    <a:pt x="448310" y="763270"/>
                    <a:pt x="439420" y="740410"/>
                  </a:cubicBezTo>
                  <a:cubicBezTo>
                    <a:pt x="431800" y="717550"/>
                    <a:pt x="411480" y="698500"/>
                    <a:pt x="389890" y="678180"/>
                  </a:cubicBezTo>
                  <a:cubicBezTo>
                    <a:pt x="365760" y="654050"/>
                    <a:pt x="318770" y="637540"/>
                    <a:pt x="295910" y="608330"/>
                  </a:cubicBezTo>
                  <a:cubicBezTo>
                    <a:pt x="273050" y="579120"/>
                    <a:pt x="274320" y="521970"/>
                    <a:pt x="254000" y="504190"/>
                  </a:cubicBezTo>
                  <a:cubicBezTo>
                    <a:pt x="238760" y="492760"/>
                    <a:pt x="213360" y="504190"/>
                    <a:pt x="199390" y="495300"/>
                  </a:cubicBezTo>
                  <a:cubicBezTo>
                    <a:pt x="184150" y="486410"/>
                    <a:pt x="170180" y="466090"/>
                    <a:pt x="163830" y="452120"/>
                  </a:cubicBezTo>
                  <a:cubicBezTo>
                    <a:pt x="160020" y="439420"/>
                    <a:pt x="158750" y="426720"/>
                    <a:pt x="161290" y="414020"/>
                  </a:cubicBezTo>
                  <a:cubicBezTo>
                    <a:pt x="165100" y="398780"/>
                    <a:pt x="173990" y="381000"/>
                    <a:pt x="190500" y="367030"/>
                  </a:cubicBezTo>
                  <a:cubicBezTo>
                    <a:pt x="214630" y="342900"/>
                    <a:pt x="302260" y="332740"/>
                    <a:pt x="313690" y="300990"/>
                  </a:cubicBezTo>
                  <a:cubicBezTo>
                    <a:pt x="325120" y="269240"/>
                    <a:pt x="288290" y="199390"/>
                    <a:pt x="261620" y="175260"/>
                  </a:cubicBezTo>
                  <a:cubicBezTo>
                    <a:pt x="240030" y="156210"/>
                    <a:pt x="210820" y="153670"/>
                    <a:pt x="181610" y="151130"/>
                  </a:cubicBezTo>
                  <a:cubicBezTo>
                    <a:pt x="148590" y="148590"/>
                    <a:pt x="97790" y="167640"/>
                    <a:pt x="72390" y="165100"/>
                  </a:cubicBezTo>
                  <a:cubicBezTo>
                    <a:pt x="57150" y="163830"/>
                    <a:pt x="46990" y="160020"/>
                    <a:pt x="38100" y="152400"/>
                  </a:cubicBezTo>
                  <a:cubicBezTo>
                    <a:pt x="27940" y="146050"/>
                    <a:pt x="17780" y="137160"/>
                    <a:pt x="12700" y="125730"/>
                  </a:cubicBezTo>
                  <a:cubicBezTo>
                    <a:pt x="6350" y="111760"/>
                    <a:pt x="1270" y="88900"/>
                    <a:pt x="5080" y="72390"/>
                  </a:cubicBezTo>
                  <a:cubicBezTo>
                    <a:pt x="8890" y="55880"/>
                    <a:pt x="22860" y="36830"/>
                    <a:pt x="35560" y="26670"/>
                  </a:cubicBezTo>
                  <a:cubicBezTo>
                    <a:pt x="44450" y="19050"/>
                    <a:pt x="68580" y="12700"/>
                    <a:pt x="68580" y="127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4530090" y="1882140"/>
            <a:ext cx="608648" cy="608648"/>
            <a:chOff x="0" y="0"/>
            <a:chExt cx="811530" cy="81153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50800" y="50800"/>
              <a:ext cx="713740" cy="716280"/>
            </a:xfrm>
            <a:custGeom>
              <a:avLst/>
              <a:gdLst/>
              <a:ahLst/>
              <a:cxnLst/>
              <a:rect r="r" b="b" t="t" l="l"/>
              <a:pathLst>
                <a:path h="716280" w="713740">
                  <a:moveTo>
                    <a:pt x="246380" y="0"/>
                  </a:moveTo>
                  <a:cubicBezTo>
                    <a:pt x="447040" y="71120"/>
                    <a:pt x="461010" y="90170"/>
                    <a:pt x="473710" y="121920"/>
                  </a:cubicBezTo>
                  <a:cubicBezTo>
                    <a:pt x="492760" y="168910"/>
                    <a:pt x="505460" y="256540"/>
                    <a:pt x="495300" y="322580"/>
                  </a:cubicBezTo>
                  <a:cubicBezTo>
                    <a:pt x="485140" y="391160"/>
                    <a:pt x="440690" y="472440"/>
                    <a:pt x="405130" y="525780"/>
                  </a:cubicBezTo>
                  <a:cubicBezTo>
                    <a:pt x="378460" y="566420"/>
                    <a:pt x="355600" y="599440"/>
                    <a:pt x="316230" y="623570"/>
                  </a:cubicBezTo>
                  <a:cubicBezTo>
                    <a:pt x="269240" y="652780"/>
                    <a:pt x="181610" y="673100"/>
                    <a:pt x="134620" y="671830"/>
                  </a:cubicBezTo>
                  <a:cubicBezTo>
                    <a:pt x="105410" y="670560"/>
                    <a:pt x="81280" y="666750"/>
                    <a:pt x="60960" y="647700"/>
                  </a:cubicBezTo>
                  <a:cubicBezTo>
                    <a:pt x="33020" y="623570"/>
                    <a:pt x="0" y="554990"/>
                    <a:pt x="0" y="514350"/>
                  </a:cubicBezTo>
                  <a:cubicBezTo>
                    <a:pt x="0" y="481330"/>
                    <a:pt x="13970" y="444500"/>
                    <a:pt x="39370" y="421640"/>
                  </a:cubicBezTo>
                  <a:cubicBezTo>
                    <a:pt x="72390" y="392430"/>
                    <a:pt x="147320" y="360680"/>
                    <a:pt x="200660" y="370840"/>
                  </a:cubicBezTo>
                  <a:cubicBezTo>
                    <a:pt x="267970" y="384810"/>
                    <a:pt x="326390" y="518160"/>
                    <a:pt x="401320" y="543560"/>
                  </a:cubicBezTo>
                  <a:cubicBezTo>
                    <a:pt x="468630" y="567690"/>
                    <a:pt x="572770" y="533400"/>
                    <a:pt x="621030" y="537210"/>
                  </a:cubicBezTo>
                  <a:cubicBezTo>
                    <a:pt x="643890" y="539750"/>
                    <a:pt x="657860" y="541020"/>
                    <a:pt x="671830" y="549910"/>
                  </a:cubicBezTo>
                  <a:cubicBezTo>
                    <a:pt x="685800" y="558800"/>
                    <a:pt x="698500" y="574040"/>
                    <a:pt x="704850" y="589280"/>
                  </a:cubicBezTo>
                  <a:cubicBezTo>
                    <a:pt x="711200" y="604520"/>
                    <a:pt x="712470" y="626110"/>
                    <a:pt x="707390" y="641350"/>
                  </a:cubicBezTo>
                  <a:cubicBezTo>
                    <a:pt x="699770" y="661670"/>
                    <a:pt x="673100" y="688340"/>
                    <a:pt x="652780" y="697230"/>
                  </a:cubicBezTo>
                  <a:cubicBezTo>
                    <a:pt x="637540" y="703580"/>
                    <a:pt x="617220" y="701040"/>
                    <a:pt x="600710" y="695960"/>
                  </a:cubicBezTo>
                  <a:cubicBezTo>
                    <a:pt x="585470" y="690880"/>
                    <a:pt x="568960" y="678180"/>
                    <a:pt x="560070" y="664210"/>
                  </a:cubicBezTo>
                  <a:cubicBezTo>
                    <a:pt x="551180" y="650240"/>
                    <a:pt x="544830" y="631190"/>
                    <a:pt x="547370" y="613410"/>
                  </a:cubicBezTo>
                  <a:cubicBezTo>
                    <a:pt x="549910" y="591820"/>
                    <a:pt x="567690" y="560070"/>
                    <a:pt x="586740" y="548640"/>
                  </a:cubicBezTo>
                  <a:cubicBezTo>
                    <a:pt x="607060" y="537210"/>
                    <a:pt x="643890" y="537210"/>
                    <a:pt x="664210" y="544830"/>
                  </a:cubicBezTo>
                  <a:cubicBezTo>
                    <a:pt x="679450" y="551180"/>
                    <a:pt x="693420" y="566420"/>
                    <a:pt x="701040" y="581660"/>
                  </a:cubicBezTo>
                  <a:cubicBezTo>
                    <a:pt x="708660" y="596900"/>
                    <a:pt x="713740" y="615950"/>
                    <a:pt x="708660" y="633730"/>
                  </a:cubicBezTo>
                  <a:cubicBezTo>
                    <a:pt x="703580" y="654050"/>
                    <a:pt x="687070" y="679450"/>
                    <a:pt x="661670" y="693420"/>
                  </a:cubicBezTo>
                  <a:cubicBezTo>
                    <a:pt x="618490" y="716280"/>
                    <a:pt x="509270" y="713740"/>
                    <a:pt x="449580" y="708660"/>
                  </a:cubicBezTo>
                  <a:cubicBezTo>
                    <a:pt x="403860" y="704850"/>
                    <a:pt x="367030" y="698500"/>
                    <a:pt x="330200" y="681990"/>
                  </a:cubicBezTo>
                  <a:cubicBezTo>
                    <a:pt x="292100" y="664210"/>
                    <a:pt x="254000" y="633730"/>
                    <a:pt x="227330" y="604520"/>
                  </a:cubicBezTo>
                  <a:cubicBezTo>
                    <a:pt x="203200" y="576580"/>
                    <a:pt x="165100" y="534670"/>
                    <a:pt x="171450" y="511810"/>
                  </a:cubicBezTo>
                  <a:cubicBezTo>
                    <a:pt x="179070" y="486410"/>
                    <a:pt x="243840" y="487680"/>
                    <a:pt x="271780" y="459740"/>
                  </a:cubicBezTo>
                  <a:cubicBezTo>
                    <a:pt x="304800" y="427990"/>
                    <a:pt x="339090" y="369570"/>
                    <a:pt x="346710" y="321310"/>
                  </a:cubicBezTo>
                  <a:cubicBezTo>
                    <a:pt x="353060" y="271780"/>
                    <a:pt x="342900" y="195580"/>
                    <a:pt x="313690" y="166370"/>
                  </a:cubicBezTo>
                  <a:cubicBezTo>
                    <a:pt x="289560" y="142240"/>
                    <a:pt x="224790" y="157480"/>
                    <a:pt x="198120" y="142240"/>
                  </a:cubicBezTo>
                  <a:cubicBezTo>
                    <a:pt x="180340" y="132080"/>
                    <a:pt x="167640" y="119380"/>
                    <a:pt x="161290" y="104140"/>
                  </a:cubicBezTo>
                  <a:cubicBezTo>
                    <a:pt x="154940" y="88900"/>
                    <a:pt x="154940" y="64770"/>
                    <a:pt x="158750" y="49530"/>
                  </a:cubicBezTo>
                  <a:cubicBezTo>
                    <a:pt x="162560" y="38100"/>
                    <a:pt x="167640" y="27940"/>
                    <a:pt x="177800" y="19050"/>
                  </a:cubicBezTo>
                  <a:cubicBezTo>
                    <a:pt x="193040" y="8890"/>
                    <a:pt x="246380" y="0"/>
                    <a:pt x="24638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4" id="24"/>
          <p:cNvGrpSpPr/>
          <p:nvPr/>
        </p:nvGrpSpPr>
        <p:grpSpPr>
          <a:xfrm rot="0">
            <a:off x="8562975" y="1794510"/>
            <a:ext cx="486728" cy="713422"/>
            <a:chOff x="0" y="0"/>
            <a:chExt cx="648970" cy="95123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46990" y="50800"/>
              <a:ext cx="554990" cy="849630"/>
            </a:xfrm>
            <a:custGeom>
              <a:avLst/>
              <a:gdLst/>
              <a:ahLst/>
              <a:cxnLst/>
              <a:rect r="r" b="b" t="t" l="l"/>
              <a:pathLst>
                <a:path h="849630" w="554990">
                  <a:moveTo>
                    <a:pt x="80010" y="0"/>
                  </a:moveTo>
                  <a:cubicBezTo>
                    <a:pt x="213360" y="5080"/>
                    <a:pt x="278130" y="10160"/>
                    <a:pt x="308610" y="30480"/>
                  </a:cubicBezTo>
                  <a:cubicBezTo>
                    <a:pt x="332740" y="46990"/>
                    <a:pt x="345440" y="69850"/>
                    <a:pt x="356870" y="99060"/>
                  </a:cubicBezTo>
                  <a:cubicBezTo>
                    <a:pt x="372110" y="140970"/>
                    <a:pt x="373380" y="217170"/>
                    <a:pt x="372110" y="269240"/>
                  </a:cubicBezTo>
                  <a:cubicBezTo>
                    <a:pt x="370840" y="312420"/>
                    <a:pt x="374650" y="356870"/>
                    <a:pt x="356870" y="387350"/>
                  </a:cubicBezTo>
                  <a:cubicBezTo>
                    <a:pt x="340360" y="417830"/>
                    <a:pt x="298450" y="444500"/>
                    <a:pt x="271780" y="454660"/>
                  </a:cubicBezTo>
                  <a:cubicBezTo>
                    <a:pt x="252730" y="461010"/>
                    <a:pt x="231140" y="458470"/>
                    <a:pt x="215900" y="453390"/>
                  </a:cubicBezTo>
                  <a:cubicBezTo>
                    <a:pt x="203200" y="449580"/>
                    <a:pt x="191770" y="441960"/>
                    <a:pt x="184150" y="431800"/>
                  </a:cubicBezTo>
                  <a:cubicBezTo>
                    <a:pt x="173990" y="417830"/>
                    <a:pt x="163830" y="396240"/>
                    <a:pt x="165100" y="378460"/>
                  </a:cubicBezTo>
                  <a:cubicBezTo>
                    <a:pt x="166370" y="356870"/>
                    <a:pt x="180340" y="322580"/>
                    <a:pt x="200660" y="312420"/>
                  </a:cubicBezTo>
                  <a:cubicBezTo>
                    <a:pt x="227330" y="299720"/>
                    <a:pt x="283210" y="322580"/>
                    <a:pt x="322580" y="332740"/>
                  </a:cubicBezTo>
                  <a:cubicBezTo>
                    <a:pt x="361950" y="344170"/>
                    <a:pt x="403860" y="356870"/>
                    <a:pt x="435610" y="374650"/>
                  </a:cubicBezTo>
                  <a:cubicBezTo>
                    <a:pt x="464820" y="391160"/>
                    <a:pt x="492760" y="410210"/>
                    <a:pt x="511810" y="434340"/>
                  </a:cubicBezTo>
                  <a:cubicBezTo>
                    <a:pt x="530860" y="461010"/>
                    <a:pt x="546100" y="494030"/>
                    <a:pt x="551180" y="527050"/>
                  </a:cubicBezTo>
                  <a:cubicBezTo>
                    <a:pt x="554990" y="562610"/>
                    <a:pt x="544830" y="604520"/>
                    <a:pt x="533400" y="641350"/>
                  </a:cubicBezTo>
                  <a:cubicBezTo>
                    <a:pt x="523240" y="675640"/>
                    <a:pt x="508000" y="709930"/>
                    <a:pt x="487680" y="740410"/>
                  </a:cubicBezTo>
                  <a:cubicBezTo>
                    <a:pt x="463550" y="774700"/>
                    <a:pt x="424180" y="819150"/>
                    <a:pt x="396240" y="835660"/>
                  </a:cubicBezTo>
                  <a:cubicBezTo>
                    <a:pt x="379730" y="845820"/>
                    <a:pt x="363220" y="849630"/>
                    <a:pt x="347980" y="848360"/>
                  </a:cubicBezTo>
                  <a:cubicBezTo>
                    <a:pt x="331470" y="847090"/>
                    <a:pt x="313690" y="839470"/>
                    <a:pt x="300990" y="829310"/>
                  </a:cubicBezTo>
                  <a:cubicBezTo>
                    <a:pt x="289560" y="819150"/>
                    <a:pt x="279400" y="801370"/>
                    <a:pt x="275590" y="786130"/>
                  </a:cubicBezTo>
                  <a:cubicBezTo>
                    <a:pt x="273050" y="770890"/>
                    <a:pt x="275590" y="750570"/>
                    <a:pt x="281940" y="735330"/>
                  </a:cubicBezTo>
                  <a:cubicBezTo>
                    <a:pt x="288290" y="721360"/>
                    <a:pt x="302260" y="707390"/>
                    <a:pt x="317500" y="699770"/>
                  </a:cubicBezTo>
                  <a:cubicBezTo>
                    <a:pt x="331470" y="692150"/>
                    <a:pt x="350520" y="688340"/>
                    <a:pt x="367030" y="692150"/>
                  </a:cubicBezTo>
                  <a:cubicBezTo>
                    <a:pt x="386080" y="697230"/>
                    <a:pt x="416560" y="717550"/>
                    <a:pt x="425450" y="737870"/>
                  </a:cubicBezTo>
                  <a:cubicBezTo>
                    <a:pt x="434340" y="756920"/>
                    <a:pt x="431800" y="792480"/>
                    <a:pt x="420370" y="811530"/>
                  </a:cubicBezTo>
                  <a:cubicBezTo>
                    <a:pt x="408940" y="829310"/>
                    <a:pt x="378460" y="847090"/>
                    <a:pt x="356870" y="848360"/>
                  </a:cubicBezTo>
                  <a:cubicBezTo>
                    <a:pt x="335280" y="849630"/>
                    <a:pt x="303530" y="831850"/>
                    <a:pt x="289560" y="816610"/>
                  </a:cubicBezTo>
                  <a:cubicBezTo>
                    <a:pt x="278130" y="803910"/>
                    <a:pt x="274320" y="784860"/>
                    <a:pt x="274320" y="768350"/>
                  </a:cubicBezTo>
                  <a:cubicBezTo>
                    <a:pt x="274320" y="753110"/>
                    <a:pt x="280670" y="736600"/>
                    <a:pt x="290830" y="721360"/>
                  </a:cubicBezTo>
                  <a:cubicBezTo>
                    <a:pt x="303530" y="703580"/>
                    <a:pt x="331470" y="693420"/>
                    <a:pt x="346710" y="674370"/>
                  </a:cubicBezTo>
                  <a:cubicBezTo>
                    <a:pt x="361950" y="654050"/>
                    <a:pt x="374650" y="628650"/>
                    <a:pt x="379730" y="604520"/>
                  </a:cubicBezTo>
                  <a:cubicBezTo>
                    <a:pt x="387350" y="579120"/>
                    <a:pt x="394970" y="547370"/>
                    <a:pt x="383540" y="523240"/>
                  </a:cubicBezTo>
                  <a:cubicBezTo>
                    <a:pt x="370840" y="494030"/>
                    <a:pt x="321310" y="454660"/>
                    <a:pt x="289560" y="445770"/>
                  </a:cubicBezTo>
                  <a:cubicBezTo>
                    <a:pt x="264160" y="438150"/>
                    <a:pt x="234950" y="459740"/>
                    <a:pt x="215900" y="453390"/>
                  </a:cubicBezTo>
                  <a:cubicBezTo>
                    <a:pt x="198120" y="447040"/>
                    <a:pt x="181610" y="430530"/>
                    <a:pt x="173990" y="415290"/>
                  </a:cubicBezTo>
                  <a:cubicBezTo>
                    <a:pt x="165100" y="400050"/>
                    <a:pt x="163830" y="378460"/>
                    <a:pt x="167640" y="359410"/>
                  </a:cubicBezTo>
                  <a:cubicBezTo>
                    <a:pt x="172720" y="332740"/>
                    <a:pt x="213360" y="306070"/>
                    <a:pt x="215900" y="274320"/>
                  </a:cubicBezTo>
                  <a:cubicBezTo>
                    <a:pt x="219710" y="238760"/>
                    <a:pt x="200660" y="175260"/>
                    <a:pt x="171450" y="153670"/>
                  </a:cubicBezTo>
                  <a:cubicBezTo>
                    <a:pt x="143510" y="132080"/>
                    <a:pt x="73660" y="162560"/>
                    <a:pt x="44450" y="146050"/>
                  </a:cubicBezTo>
                  <a:cubicBezTo>
                    <a:pt x="22860" y="133350"/>
                    <a:pt x="7620" y="106680"/>
                    <a:pt x="3810" y="86360"/>
                  </a:cubicBezTo>
                  <a:cubicBezTo>
                    <a:pt x="0" y="68580"/>
                    <a:pt x="5080" y="46990"/>
                    <a:pt x="16510" y="33020"/>
                  </a:cubicBezTo>
                  <a:cubicBezTo>
                    <a:pt x="29210" y="1651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9131889"/>
          </a:xfrm>
          <a:custGeom>
            <a:avLst/>
            <a:gdLst/>
            <a:ahLst/>
            <a:cxnLst/>
            <a:rect r="r" b="b" t="t" l="l"/>
            <a:pathLst>
              <a:path h="9131889" w="18288000">
                <a:moveTo>
                  <a:pt x="0" y="0"/>
                </a:moveTo>
                <a:lnTo>
                  <a:pt x="18288000" y="0"/>
                </a:lnTo>
                <a:lnTo>
                  <a:pt x="18288000" y="9131889"/>
                </a:lnTo>
                <a:lnTo>
                  <a:pt x="0" y="9131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" t="0" r="-56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68867" y="1897380"/>
            <a:ext cx="343853" cy="600075"/>
            <a:chOff x="0" y="0"/>
            <a:chExt cx="458470" cy="8001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48260" y="49530"/>
              <a:ext cx="360680" cy="703580"/>
            </a:xfrm>
            <a:custGeom>
              <a:avLst/>
              <a:gdLst/>
              <a:ahLst/>
              <a:cxnLst/>
              <a:rect r="r" b="b" t="t" l="l"/>
              <a:pathLst>
                <a:path h="703580" w="360680">
                  <a:moveTo>
                    <a:pt x="27940" y="227330"/>
                  </a:moveTo>
                  <a:cubicBezTo>
                    <a:pt x="172720" y="107950"/>
                    <a:pt x="215900" y="36830"/>
                    <a:pt x="247650" y="16510"/>
                  </a:cubicBezTo>
                  <a:cubicBezTo>
                    <a:pt x="265430" y="5080"/>
                    <a:pt x="279400" y="0"/>
                    <a:pt x="294640" y="1270"/>
                  </a:cubicBezTo>
                  <a:cubicBezTo>
                    <a:pt x="313690" y="3810"/>
                    <a:pt x="340360" y="20320"/>
                    <a:pt x="350520" y="35560"/>
                  </a:cubicBezTo>
                  <a:cubicBezTo>
                    <a:pt x="359410" y="49530"/>
                    <a:pt x="358140" y="60960"/>
                    <a:pt x="358140" y="83820"/>
                  </a:cubicBezTo>
                  <a:cubicBezTo>
                    <a:pt x="358140" y="139700"/>
                    <a:pt x="328930" y="274320"/>
                    <a:pt x="311150" y="369570"/>
                  </a:cubicBezTo>
                  <a:cubicBezTo>
                    <a:pt x="293370" y="462280"/>
                    <a:pt x="270510" y="596900"/>
                    <a:pt x="251460" y="646430"/>
                  </a:cubicBezTo>
                  <a:cubicBezTo>
                    <a:pt x="245110" y="665480"/>
                    <a:pt x="242570" y="674370"/>
                    <a:pt x="231140" y="683260"/>
                  </a:cubicBezTo>
                  <a:cubicBezTo>
                    <a:pt x="217170" y="694690"/>
                    <a:pt x="187960" y="703580"/>
                    <a:pt x="170180" y="699770"/>
                  </a:cubicBezTo>
                  <a:cubicBezTo>
                    <a:pt x="152400" y="694690"/>
                    <a:pt x="129540" y="674370"/>
                    <a:pt x="123190" y="657860"/>
                  </a:cubicBezTo>
                  <a:cubicBezTo>
                    <a:pt x="116840" y="640080"/>
                    <a:pt x="121920" y="609600"/>
                    <a:pt x="130810" y="594360"/>
                  </a:cubicBezTo>
                  <a:cubicBezTo>
                    <a:pt x="138430" y="582930"/>
                    <a:pt x="152400" y="574040"/>
                    <a:pt x="166370" y="570230"/>
                  </a:cubicBezTo>
                  <a:cubicBezTo>
                    <a:pt x="179070" y="565150"/>
                    <a:pt x="195580" y="565150"/>
                    <a:pt x="208280" y="570230"/>
                  </a:cubicBezTo>
                  <a:cubicBezTo>
                    <a:pt x="224790" y="577850"/>
                    <a:pt x="245110" y="600710"/>
                    <a:pt x="251460" y="617220"/>
                  </a:cubicBezTo>
                  <a:cubicBezTo>
                    <a:pt x="255270" y="631190"/>
                    <a:pt x="252730" y="647700"/>
                    <a:pt x="247650" y="660400"/>
                  </a:cubicBezTo>
                  <a:cubicBezTo>
                    <a:pt x="242570" y="673100"/>
                    <a:pt x="232410" y="685800"/>
                    <a:pt x="218440" y="692150"/>
                  </a:cubicBezTo>
                  <a:cubicBezTo>
                    <a:pt x="203200" y="699770"/>
                    <a:pt x="172720" y="701040"/>
                    <a:pt x="156210" y="694690"/>
                  </a:cubicBezTo>
                  <a:cubicBezTo>
                    <a:pt x="142240" y="688340"/>
                    <a:pt x="132080" y="675640"/>
                    <a:pt x="125730" y="664210"/>
                  </a:cubicBezTo>
                  <a:cubicBezTo>
                    <a:pt x="119380" y="651510"/>
                    <a:pt x="119380" y="643890"/>
                    <a:pt x="119380" y="621030"/>
                  </a:cubicBezTo>
                  <a:cubicBezTo>
                    <a:pt x="121920" y="538480"/>
                    <a:pt x="180340" y="96520"/>
                    <a:pt x="236220" y="27940"/>
                  </a:cubicBezTo>
                  <a:cubicBezTo>
                    <a:pt x="254000" y="5080"/>
                    <a:pt x="275590" y="0"/>
                    <a:pt x="294640" y="1270"/>
                  </a:cubicBezTo>
                  <a:cubicBezTo>
                    <a:pt x="313690" y="2540"/>
                    <a:pt x="340360" y="20320"/>
                    <a:pt x="350520" y="35560"/>
                  </a:cubicBezTo>
                  <a:cubicBezTo>
                    <a:pt x="359410" y="49530"/>
                    <a:pt x="360680" y="69850"/>
                    <a:pt x="358140" y="83820"/>
                  </a:cubicBezTo>
                  <a:cubicBezTo>
                    <a:pt x="356870" y="96520"/>
                    <a:pt x="353060" y="101600"/>
                    <a:pt x="344170" y="114300"/>
                  </a:cubicBezTo>
                  <a:cubicBezTo>
                    <a:pt x="325120" y="144780"/>
                    <a:pt x="262890" y="209550"/>
                    <a:pt x="219710" y="250190"/>
                  </a:cubicBezTo>
                  <a:cubicBezTo>
                    <a:pt x="181610" y="285750"/>
                    <a:pt x="134620" y="332740"/>
                    <a:pt x="102870" y="345440"/>
                  </a:cubicBezTo>
                  <a:cubicBezTo>
                    <a:pt x="83820" y="353060"/>
                    <a:pt x="67310" y="354330"/>
                    <a:pt x="52070" y="350520"/>
                  </a:cubicBezTo>
                  <a:cubicBezTo>
                    <a:pt x="36830" y="345440"/>
                    <a:pt x="20320" y="332740"/>
                    <a:pt x="12700" y="320040"/>
                  </a:cubicBezTo>
                  <a:cubicBezTo>
                    <a:pt x="3810" y="306070"/>
                    <a:pt x="0" y="285750"/>
                    <a:pt x="2540" y="270510"/>
                  </a:cubicBezTo>
                  <a:cubicBezTo>
                    <a:pt x="5080" y="255270"/>
                    <a:pt x="27940" y="227330"/>
                    <a:pt x="27940" y="2273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2264092" y="2316480"/>
            <a:ext cx="440055" cy="187642"/>
            <a:chOff x="0" y="0"/>
            <a:chExt cx="586740" cy="2501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8260" y="50800"/>
              <a:ext cx="488950" cy="163830"/>
            </a:xfrm>
            <a:custGeom>
              <a:avLst/>
              <a:gdLst/>
              <a:ahLst/>
              <a:cxnLst/>
              <a:rect r="r" b="b" t="t" l="l"/>
              <a:pathLst>
                <a:path h="163830" w="488950">
                  <a:moveTo>
                    <a:pt x="76200" y="0"/>
                  </a:moveTo>
                  <a:cubicBezTo>
                    <a:pt x="458470" y="13970"/>
                    <a:pt x="466090" y="22860"/>
                    <a:pt x="474980" y="34290"/>
                  </a:cubicBezTo>
                  <a:cubicBezTo>
                    <a:pt x="482600" y="45720"/>
                    <a:pt x="488950" y="62230"/>
                    <a:pt x="486410" y="77470"/>
                  </a:cubicBezTo>
                  <a:cubicBezTo>
                    <a:pt x="483870" y="95250"/>
                    <a:pt x="467360" y="123190"/>
                    <a:pt x="452120" y="134620"/>
                  </a:cubicBezTo>
                  <a:cubicBezTo>
                    <a:pt x="440690" y="143510"/>
                    <a:pt x="422910" y="147320"/>
                    <a:pt x="408940" y="143510"/>
                  </a:cubicBezTo>
                  <a:cubicBezTo>
                    <a:pt x="391160" y="140970"/>
                    <a:pt x="363220" y="121920"/>
                    <a:pt x="354330" y="106680"/>
                  </a:cubicBezTo>
                  <a:cubicBezTo>
                    <a:pt x="345440" y="93980"/>
                    <a:pt x="344170" y="76200"/>
                    <a:pt x="346710" y="62230"/>
                  </a:cubicBezTo>
                  <a:cubicBezTo>
                    <a:pt x="349250" y="48260"/>
                    <a:pt x="356870" y="31750"/>
                    <a:pt x="368300" y="22860"/>
                  </a:cubicBezTo>
                  <a:cubicBezTo>
                    <a:pt x="378460" y="12700"/>
                    <a:pt x="394970" y="5080"/>
                    <a:pt x="408940" y="3810"/>
                  </a:cubicBezTo>
                  <a:cubicBezTo>
                    <a:pt x="422910" y="2540"/>
                    <a:pt x="440690" y="5080"/>
                    <a:pt x="452120" y="13970"/>
                  </a:cubicBezTo>
                  <a:cubicBezTo>
                    <a:pt x="467360" y="24130"/>
                    <a:pt x="483870" y="52070"/>
                    <a:pt x="486410" y="69850"/>
                  </a:cubicBezTo>
                  <a:cubicBezTo>
                    <a:pt x="488950" y="85090"/>
                    <a:pt x="482600" y="101600"/>
                    <a:pt x="474980" y="113030"/>
                  </a:cubicBezTo>
                  <a:cubicBezTo>
                    <a:pt x="466090" y="125730"/>
                    <a:pt x="458470" y="133350"/>
                    <a:pt x="438150" y="140970"/>
                  </a:cubicBezTo>
                  <a:cubicBezTo>
                    <a:pt x="382270" y="160020"/>
                    <a:pt x="144780" y="163830"/>
                    <a:pt x="76200" y="147320"/>
                  </a:cubicBezTo>
                  <a:cubicBezTo>
                    <a:pt x="45720" y="140970"/>
                    <a:pt x="26670" y="130810"/>
                    <a:pt x="15240" y="115570"/>
                  </a:cubicBezTo>
                  <a:cubicBezTo>
                    <a:pt x="5080" y="102870"/>
                    <a:pt x="0" y="81280"/>
                    <a:pt x="2540" y="64770"/>
                  </a:cubicBezTo>
                  <a:cubicBezTo>
                    <a:pt x="3810" y="48260"/>
                    <a:pt x="13970" y="29210"/>
                    <a:pt x="26670" y="19050"/>
                  </a:cubicBezTo>
                  <a:cubicBezTo>
                    <a:pt x="39370" y="762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4530090" y="1882140"/>
            <a:ext cx="608648" cy="608648"/>
            <a:chOff x="0" y="0"/>
            <a:chExt cx="811530" cy="81153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800" y="50800"/>
              <a:ext cx="713740" cy="716280"/>
            </a:xfrm>
            <a:custGeom>
              <a:avLst/>
              <a:gdLst/>
              <a:ahLst/>
              <a:cxnLst/>
              <a:rect r="r" b="b" t="t" l="l"/>
              <a:pathLst>
                <a:path h="716280" w="713740">
                  <a:moveTo>
                    <a:pt x="246380" y="0"/>
                  </a:moveTo>
                  <a:cubicBezTo>
                    <a:pt x="447040" y="71120"/>
                    <a:pt x="461010" y="90170"/>
                    <a:pt x="473710" y="121920"/>
                  </a:cubicBezTo>
                  <a:cubicBezTo>
                    <a:pt x="492760" y="168910"/>
                    <a:pt x="505460" y="256540"/>
                    <a:pt x="495300" y="322580"/>
                  </a:cubicBezTo>
                  <a:cubicBezTo>
                    <a:pt x="485140" y="391160"/>
                    <a:pt x="440690" y="472440"/>
                    <a:pt x="405130" y="525780"/>
                  </a:cubicBezTo>
                  <a:cubicBezTo>
                    <a:pt x="378460" y="566420"/>
                    <a:pt x="355600" y="599440"/>
                    <a:pt x="316230" y="623570"/>
                  </a:cubicBezTo>
                  <a:cubicBezTo>
                    <a:pt x="269240" y="652780"/>
                    <a:pt x="181610" y="673100"/>
                    <a:pt x="134620" y="671830"/>
                  </a:cubicBezTo>
                  <a:cubicBezTo>
                    <a:pt x="105410" y="670560"/>
                    <a:pt x="81280" y="666750"/>
                    <a:pt x="60960" y="647700"/>
                  </a:cubicBezTo>
                  <a:cubicBezTo>
                    <a:pt x="33020" y="623570"/>
                    <a:pt x="0" y="554990"/>
                    <a:pt x="0" y="514350"/>
                  </a:cubicBezTo>
                  <a:cubicBezTo>
                    <a:pt x="0" y="481330"/>
                    <a:pt x="13970" y="444500"/>
                    <a:pt x="39370" y="421640"/>
                  </a:cubicBezTo>
                  <a:cubicBezTo>
                    <a:pt x="72390" y="392430"/>
                    <a:pt x="147320" y="360680"/>
                    <a:pt x="200660" y="370840"/>
                  </a:cubicBezTo>
                  <a:cubicBezTo>
                    <a:pt x="267970" y="384810"/>
                    <a:pt x="326390" y="518160"/>
                    <a:pt x="401320" y="543560"/>
                  </a:cubicBezTo>
                  <a:cubicBezTo>
                    <a:pt x="468630" y="567690"/>
                    <a:pt x="572770" y="533400"/>
                    <a:pt x="621030" y="537210"/>
                  </a:cubicBezTo>
                  <a:cubicBezTo>
                    <a:pt x="643890" y="539750"/>
                    <a:pt x="657860" y="541020"/>
                    <a:pt x="671830" y="549910"/>
                  </a:cubicBezTo>
                  <a:cubicBezTo>
                    <a:pt x="685800" y="558800"/>
                    <a:pt x="698500" y="574040"/>
                    <a:pt x="704850" y="589280"/>
                  </a:cubicBezTo>
                  <a:cubicBezTo>
                    <a:pt x="711200" y="604520"/>
                    <a:pt x="712470" y="626110"/>
                    <a:pt x="707390" y="641350"/>
                  </a:cubicBezTo>
                  <a:cubicBezTo>
                    <a:pt x="699770" y="661670"/>
                    <a:pt x="673100" y="688340"/>
                    <a:pt x="652780" y="697230"/>
                  </a:cubicBezTo>
                  <a:cubicBezTo>
                    <a:pt x="637540" y="703580"/>
                    <a:pt x="617220" y="701040"/>
                    <a:pt x="600710" y="695960"/>
                  </a:cubicBezTo>
                  <a:cubicBezTo>
                    <a:pt x="585470" y="690880"/>
                    <a:pt x="568960" y="678180"/>
                    <a:pt x="560070" y="664210"/>
                  </a:cubicBezTo>
                  <a:cubicBezTo>
                    <a:pt x="551180" y="650240"/>
                    <a:pt x="544830" y="631190"/>
                    <a:pt x="547370" y="613410"/>
                  </a:cubicBezTo>
                  <a:cubicBezTo>
                    <a:pt x="549910" y="591820"/>
                    <a:pt x="567690" y="560070"/>
                    <a:pt x="586740" y="548640"/>
                  </a:cubicBezTo>
                  <a:cubicBezTo>
                    <a:pt x="607060" y="537210"/>
                    <a:pt x="643890" y="537210"/>
                    <a:pt x="664210" y="544830"/>
                  </a:cubicBezTo>
                  <a:cubicBezTo>
                    <a:pt x="679450" y="551180"/>
                    <a:pt x="693420" y="566420"/>
                    <a:pt x="701040" y="581660"/>
                  </a:cubicBezTo>
                  <a:cubicBezTo>
                    <a:pt x="708660" y="596900"/>
                    <a:pt x="713740" y="615950"/>
                    <a:pt x="708660" y="633730"/>
                  </a:cubicBezTo>
                  <a:cubicBezTo>
                    <a:pt x="703580" y="654050"/>
                    <a:pt x="687070" y="679450"/>
                    <a:pt x="661670" y="693420"/>
                  </a:cubicBezTo>
                  <a:cubicBezTo>
                    <a:pt x="618490" y="716280"/>
                    <a:pt x="509270" y="713740"/>
                    <a:pt x="449580" y="708660"/>
                  </a:cubicBezTo>
                  <a:cubicBezTo>
                    <a:pt x="403860" y="704850"/>
                    <a:pt x="367030" y="698500"/>
                    <a:pt x="330200" y="681990"/>
                  </a:cubicBezTo>
                  <a:cubicBezTo>
                    <a:pt x="292100" y="664210"/>
                    <a:pt x="254000" y="633730"/>
                    <a:pt x="227330" y="604520"/>
                  </a:cubicBezTo>
                  <a:cubicBezTo>
                    <a:pt x="203200" y="576580"/>
                    <a:pt x="165100" y="534670"/>
                    <a:pt x="171450" y="511810"/>
                  </a:cubicBezTo>
                  <a:cubicBezTo>
                    <a:pt x="179070" y="486410"/>
                    <a:pt x="243840" y="487680"/>
                    <a:pt x="271780" y="459740"/>
                  </a:cubicBezTo>
                  <a:cubicBezTo>
                    <a:pt x="304800" y="427990"/>
                    <a:pt x="339090" y="369570"/>
                    <a:pt x="346710" y="321310"/>
                  </a:cubicBezTo>
                  <a:cubicBezTo>
                    <a:pt x="353060" y="271780"/>
                    <a:pt x="342900" y="195580"/>
                    <a:pt x="313690" y="166370"/>
                  </a:cubicBezTo>
                  <a:cubicBezTo>
                    <a:pt x="289560" y="142240"/>
                    <a:pt x="224790" y="157480"/>
                    <a:pt x="198120" y="142240"/>
                  </a:cubicBezTo>
                  <a:cubicBezTo>
                    <a:pt x="180340" y="132080"/>
                    <a:pt x="167640" y="119380"/>
                    <a:pt x="161290" y="104140"/>
                  </a:cubicBezTo>
                  <a:cubicBezTo>
                    <a:pt x="154940" y="88900"/>
                    <a:pt x="154940" y="64770"/>
                    <a:pt x="158750" y="49530"/>
                  </a:cubicBezTo>
                  <a:cubicBezTo>
                    <a:pt x="162560" y="38100"/>
                    <a:pt x="167640" y="27940"/>
                    <a:pt x="177800" y="19050"/>
                  </a:cubicBezTo>
                  <a:cubicBezTo>
                    <a:pt x="193040" y="8890"/>
                    <a:pt x="246380" y="0"/>
                    <a:pt x="24638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8562975" y="1794510"/>
            <a:ext cx="486728" cy="713422"/>
            <a:chOff x="0" y="0"/>
            <a:chExt cx="648970" cy="9512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6990" y="50800"/>
              <a:ext cx="554990" cy="849630"/>
            </a:xfrm>
            <a:custGeom>
              <a:avLst/>
              <a:gdLst/>
              <a:ahLst/>
              <a:cxnLst/>
              <a:rect r="r" b="b" t="t" l="l"/>
              <a:pathLst>
                <a:path h="849630" w="554990">
                  <a:moveTo>
                    <a:pt x="80010" y="0"/>
                  </a:moveTo>
                  <a:cubicBezTo>
                    <a:pt x="213360" y="5080"/>
                    <a:pt x="278130" y="10160"/>
                    <a:pt x="308610" y="30480"/>
                  </a:cubicBezTo>
                  <a:cubicBezTo>
                    <a:pt x="332740" y="46990"/>
                    <a:pt x="345440" y="69850"/>
                    <a:pt x="356870" y="99060"/>
                  </a:cubicBezTo>
                  <a:cubicBezTo>
                    <a:pt x="372110" y="140970"/>
                    <a:pt x="373380" y="217170"/>
                    <a:pt x="372110" y="269240"/>
                  </a:cubicBezTo>
                  <a:cubicBezTo>
                    <a:pt x="370840" y="312420"/>
                    <a:pt x="374650" y="356870"/>
                    <a:pt x="356870" y="387350"/>
                  </a:cubicBezTo>
                  <a:cubicBezTo>
                    <a:pt x="340360" y="417830"/>
                    <a:pt x="298450" y="444500"/>
                    <a:pt x="271780" y="454660"/>
                  </a:cubicBezTo>
                  <a:cubicBezTo>
                    <a:pt x="252730" y="461010"/>
                    <a:pt x="231140" y="458470"/>
                    <a:pt x="215900" y="453390"/>
                  </a:cubicBezTo>
                  <a:cubicBezTo>
                    <a:pt x="203200" y="449580"/>
                    <a:pt x="191770" y="441960"/>
                    <a:pt x="184150" y="431800"/>
                  </a:cubicBezTo>
                  <a:cubicBezTo>
                    <a:pt x="173990" y="417830"/>
                    <a:pt x="163830" y="396240"/>
                    <a:pt x="165100" y="378460"/>
                  </a:cubicBezTo>
                  <a:cubicBezTo>
                    <a:pt x="166370" y="356870"/>
                    <a:pt x="180340" y="322580"/>
                    <a:pt x="200660" y="312420"/>
                  </a:cubicBezTo>
                  <a:cubicBezTo>
                    <a:pt x="227330" y="299720"/>
                    <a:pt x="283210" y="322580"/>
                    <a:pt x="322580" y="332740"/>
                  </a:cubicBezTo>
                  <a:cubicBezTo>
                    <a:pt x="361950" y="344170"/>
                    <a:pt x="403860" y="356870"/>
                    <a:pt x="435610" y="374650"/>
                  </a:cubicBezTo>
                  <a:cubicBezTo>
                    <a:pt x="464820" y="391160"/>
                    <a:pt x="492760" y="410210"/>
                    <a:pt x="511810" y="434340"/>
                  </a:cubicBezTo>
                  <a:cubicBezTo>
                    <a:pt x="530860" y="461010"/>
                    <a:pt x="546100" y="494030"/>
                    <a:pt x="551180" y="527050"/>
                  </a:cubicBezTo>
                  <a:cubicBezTo>
                    <a:pt x="554990" y="562610"/>
                    <a:pt x="544830" y="604520"/>
                    <a:pt x="533400" y="641350"/>
                  </a:cubicBezTo>
                  <a:cubicBezTo>
                    <a:pt x="523240" y="675640"/>
                    <a:pt x="508000" y="709930"/>
                    <a:pt x="487680" y="740410"/>
                  </a:cubicBezTo>
                  <a:cubicBezTo>
                    <a:pt x="463550" y="774700"/>
                    <a:pt x="424180" y="819150"/>
                    <a:pt x="396240" y="835660"/>
                  </a:cubicBezTo>
                  <a:cubicBezTo>
                    <a:pt x="379730" y="845820"/>
                    <a:pt x="363220" y="849630"/>
                    <a:pt x="347980" y="848360"/>
                  </a:cubicBezTo>
                  <a:cubicBezTo>
                    <a:pt x="331470" y="847090"/>
                    <a:pt x="313690" y="839470"/>
                    <a:pt x="300990" y="829310"/>
                  </a:cubicBezTo>
                  <a:cubicBezTo>
                    <a:pt x="289560" y="819150"/>
                    <a:pt x="279400" y="801370"/>
                    <a:pt x="275590" y="786130"/>
                  </a:cubicBezTo>
                  <a:cubicBezTo>
                    <a:pt x="273050" y="770890"/>
                    <a:pt x="275590" y="750570"/>
                    <a:pt x="281940" y="735330"/>
                  </a:cubicBezTo>
                  <a:cubicBezTo>
                    <a:pt x="288290" y="721360"/>
                    <a:pt x="302260" y="707390"/>
                    <a:pt x="317500" y="699770"/>
                  </a:cubicBezTo>
                  <a:cubicBezTo>
                    <a:pt x="331470" y="692150"/>
                    <a:pt x="350520" y="688340"/>
                    <a:pt x="367030" y="692150"/>
                  </a:cubicBezTo>
                  <a:cubicBezTo>
                    <a:pt x="386080" y="697230"/>
                    <a:pt x="416560" y="717550"/>
                    <a:pt x="425450" y="737870"/>
                  </a:cubicBezTo>
                  <a:cubicBezTo>
                    <a:pt x="434340" y="756920"/>
                    <a:pt x="431800" y="792480"/>
                    <a:pt x="420370" y="811530"/>
                  </a:cubicBezTo>
                  <a:cubicBezTo>
                    <a:pt x="408940" y="829310"/>
                    <a:pt x="378460" y="847090"/>
                    <a:pt x="356870" y="848360"/>
                  </a:cubicBezTo>
                  <a:cubicBezTo>
                    <a:pt x="335280" y="849630"/>
                    <a:pt x="303530" y="831850"/>
                    <a:pt x="289560" y="816610"/>
                  </a:cubicBezTo>
                  <a:cubicBezTo>
                    <a:pt x="278130" y="803910"/>
                    <a:pt x="274320" y="784860"/>
                    <a:pt x="274320" y="768350"/>
                  </a:cubicBezTo>
                  <a:cubicBezTo>
                    <a:pt x="274320" y="753110"/>
                    <a:pt x="280670" y="736600"/>
                    <a:pt x="290830" y="721360"/>
                  </a:cubicBezTo>
                  <a:cubicBezTo>
                    <a:pt x="303530" y="703580"/>
                    <a:pt x="331470" y="693420"/>
                    <a:pt x="346710" y="674370"/>
                  </a:cubicBezTo>
                  <a:cubicBezTo>
                    <a:pt x="361950" y="654050"/>
                    <a:pt x="374650" y="628650"/>
                    <a:pt x="379730" y="604520"/>
                  </a:cubicBezTo>
                  <a:cubicBezTo>
                    <a:pt x="387350" y="579120"/>
                    <a:pt x="394970" y="547370"/>
                    <a:pt x="383540" y="523240"/>
                  </a:cubicBezTo>
                  <a:cubicBezTo>
                    <a:pt x="370840" y="494030"/>
                    <a:pt x="321310" y="454660"/>
                    <a:pt x="289560" y="445770"/>
                  </a:cubicBezTo>
                  <a:cubicBezTo>
                    <a:pt x="264160" y="438150"/>
                    <a:pt x="234950" y="459740"/>
                    <a:pt x="215900" y="453390"/>
                  </a:cubicBezTo>
                  <a:cubicBezTo>
                    <a:pt x="198120" y="447040"/>
                    <a:pt x="181610" y="430530"/>
                    <a:pt x="173990" y="415290"/>
                  </a:cubicBezTo>
                  <a:cubicBezTo>
                    <a:pt x="165100" y="400050"/>
                    <a:pt x="163830" y="378460"/>
                    <a:pt x="167640" y="359410"/>
                  </a:cubicBezTo>
                  <a:cubicBezTo>
                    <a:pt x="172720" y="332740"/>
                    <a:pt x="213360" y="306070"/>
                    <a:pt x="215900" y="274320"/>
                  </a:cubicBezTo>
                  <a:cubicBezTo>
                    <a:pt x="219710" y="238760"/>
                    <a:pt x="200660" y="175260"/>
                    <a:pt x="171450" y="153670"/>
                  </a:cubicBezTo>
                  <a:cubicBezTo>
                    <a:pt x="143510" y="132080"/>
                    <a:pt x="73660" y="162560"/>
                    <a:pt x="44450" y="146050"/>
                  </a:cubicBezTo>
                  <a:cubicBezTo>
                    <a:pt x="22860" y="133350"/>
                    <a:pt x="7620" y="106680"/>
                    <a:pt x="3810" y="86360"/>
                  </a:cubicBezTo>
                  <a:cubicBezTo>
                    <a:pt x="0" y="68580"/>
                    <a:pt x="5080" y="46990"/>
                    <a:pt x="16510" y="33020"/>
                  </a:cubicBezTo>
                  <a:cubicBezTo>
                    <a:pt x="29210" y="1651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2478702" y="1522521"/>
            <a:ext cx="3632781" cy="2683746"/>
          </a:xfrm>
          <a:custGeom>
            <a:avLst/>
            <a:gdLst/>
            <a:ahLst/>
            <a:cxnLst/>
            <a:rect r="r" b="b" t="t" l="l"/>
            <a:pathLst>
              <a:path h="2683746" w="3632781">
                <a:moveTo>
                  <a:pt x="0" y="0"/>
                </a:moveTo>
                <a:lnTo>
                  <a:pt x="3632782" y="0"/>
                </a:lnTo>
                <a:lnTo>
                  <a:pt x="3632782" y="2683747"/>
                </a:lnTo>
                <a:lnTo>
                  <a:pt x="0" y="26837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126135" y="7638107"/>
            <a:ext cx="3586277" cy="2522483"/>
          </a:xfrm>
          <a:custGeom>
            <a:avLst/>
            <a:gdLst/>
            <a:ahLst/>
            <a:cxnLst/>
            <a:rect r="r" b="b" t="t" l="l"/>
            <a:pathLst>
              <a:path h="2522483" w="3586277">
                <a:moveTo>
                  <a:pt x="0" y="0"/>
                </a:moveTo>
                <a:lnTo>
                  <a:pt x="3586277" y="0"/>
                </a:lnTo>
                <a:lnTo>
                  <a:pt x="3586277" y="2522482"/>
                </a:lnTo>
                <a:lnTo>
                  <a:pt x="0" y="25224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296469" y="4501543"/>
            <a:ext cx="3526048" cy="2841890"/>
          </a:xfrm>
          <a:custGeom>
            <a:avLst/>
            <a:gdLst/>
            <a:ahLst/>
            <a:cxnLst/>
            <a:rect r="r" b="b" t="t" l="l"/>
            <a:pathLst>
              <a:path h="2841890" w="3526048">
                <a:moveTo>
                  <a:pt x="0" y="0"/>
                </a:moveTo>
                <a:lnTo>
                  <a:pt x="3526048" y="0"/>
                </a:lnTo>
                <a:lnTo>
                  <a:pt x="3526048" y="2841889"/>
                </a:lnTo>
                <a:lnTo>
                  <a:pt x="0" y="28418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Move prioritization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39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6396335" y="1745933"/>
            <a:ext cx="460057" cy="7190422"/>
            <a:chOff x="0" y="0"/>
            <a:chExt cx="613410" cy="958723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46990" y="49530"/>
              <a:ext cx="509270" cy="9488170"/>
            </a:xfrm>
            <a:custGeom>
              <a:avLst/>
              <a:gdLst/>
              <a:ahLst/>
              <a:cxnLst/>
              <a:rect r="r" b="b" t="t" l="l"/>
              <a:pathLst>
                <a:path h="9488170" w="509270">
                  <a:moveTo>
                    <a:pt x="508000" y="62230"/>
                  </a:moveTo>
                  <a:cubicBezTo>
                    <a:pt x="509270" y="1438910"/>
                    <a:pt x="491490" y="1553210"/>
                    <a:pt x="482600" y="1762760"/>
                  </a:cubicBezTo>
                  <a:cubicBezTo>
                    <a:pt x="468630" y="2059940"/>
                    <a:pt x="466090" y="2561590"/>
                    <a:pt x="449580" y="2840990"/>
                  </a:cubicBezTo>
                  <a:cubicBezTo>
                    <a:pt x="438150" y="3020060"/>
                    <a:pt x="416560" y="3135630"/>
                    <a:pt x="407670" y="3279140"/>
                  </a:cubicBezTo>
                  <a:cubicBezTo>
                    <a:pt x="400050" y="3416300"/>
                    <a:pt x="400050" y="3492500"/>
                    <a:pt x="397510" y="3681730"/>
                  </a:cubicBezTo>
                  <a:cubicBezTo>
                    <a:pt x="391160" y="4132580"/>
                    <a:pt x="415290" y="5358130"/>
                    <a:pt x="388620" y="5970270"/>
                  </a:cubicBezTo>
                  <a:cubicBezTo>
                    <a:pt x="370840" y="6383020"/>
                    <a:pt x="320040" y="6678930"/>
                    <a:pt x="303530" y="7004050"/>
                  </a:cubicBezTo>
                  <a:cubicBezTo>
                    <a:pt x="289560" y="7292340"/>
                    <a:pt x="299720" y="7561580"/>
                    <a:pt x="289560" y="7821930"/>
                  </a:cubicBezTo>
                  <a:cubicBezTo>
                    <a:pt x="280670" y="8060690"/>
                    <a:pt x="255270" y="8313420"/>
                    <a:pt x="250190" y="8506460"/>
                  </a:cubicBezTo>
                  <a:cubicBezTo>
                    <a:pt x="246380" y="8648700"/>
                    <a:pt x="261620" y="8756650"/>
                    <a:pt x="252730" y="8876030"/>
                  </a:cubicBezTo>
                  <a:cubicBezTo>
                    <a:pt x="243840" y="8990330"/>
                    <a:pt x="222250" y="9105900"/>
                    <a:pt x="199390" y="9207500"/>
                  </a:cubicBezTo>
                  <a:cubicBezTo>
                    <a:pt x="179070" y="9296400"/>
                    <a:pt x="153670" y="9415780"/>
                    <a:pt x="128270" y="9456420"/>
                  </a:cubicBezTo>
                  <a:cubicBezTo>
                    <a:pt x="116840" y="9471660"/>
                    <a:pt x="106680" y="9478010"/>
                    <a:pt x="93980" y="9483090"/>
                  </a:cubicBezTo>
                  <a:cubicBezTo>
                    <a:pt x="81280" y="9488170"/>
                    <a:pt x="64770" y="9488170"/>
                    <a:pt x="50800" y="9484360"/>
                  </a:cubicBezTo>
                  <a:cubicBezTo>
                    <a:pt x="38100" y="9480550"/>
                    <a:pt x="24130" y="9470390"/>
                    <a:pt x="16510" y="9458960"/>
                  </a:cubicBezTo>
                  <a:cubicBezTo>
                    <a:pt x="7620" y="9448800"/>
                    <a:pt x="1270" y="9432290"/>
                    <a:pt x="3810" y="9418320"/>
                  </a:cubicBezTo>
                  <a:cubicBezTo>
                    <a:pt x="5080" y="9400540"/>
                    <a:pt x="20320" y="9373870"/>
                    <a:pt x="34290" y="9362440"/>
                  </a:cubicBezTo>
                  <a:cubicBezTo>
                    <a:pt x="45720" y="9354820"/>
                    <a:pt x="62230" y="9349740"/>
                    <a:pt x="76200" y="9352280"/>
                  </a:cubicBezTo>
                  <a:cubicBezTo>
                    <a:pt x="92710" y="9354820"/>
                    <a:pt x="119380" y="9371330"/>
                    <a:pt x="129540" y="9386570"/>
                  </a:cubicBezTo>
                  <a:cubicBezTo>
                    <a:pt x="137160" y="9398000"/>
                    <a:pt x="139700" y="9414510"/>
                    <a:pt x="137160" y="9428480"/>
                  </a:cubicBezTo>
                  <a:cubicBezTo>
                    <a:pt x="135890" y="9442450"/>
                    <a:pt x="128270" y="9457690"/>
                    <a:pt x="119380" y="9467850"/>
                  </a:cubicBezTo>
                  <a:cubicBezTo>
                    <a:pt x="109220" y="9476740"/>
                    <a:pt x="95250" y="9485630"/>
                    <a:pt x="80010" y="9486900"/>
                  </a:cubicBezTo>
                  <a:cubicBezTo>
                    <a:pt x="62230" y="9488170"/>
                    <a:pt x="33020" y="9476740"/>
                    <a:pt x="20320" y="9465310"/>
                  </a:cubicBezTo>
                  <a:cubicBezTo>
                    <a:pt x="10160" y="9455150"/>
                    <a:pt x="5080" y="9444990"/>
                    <a:pt x="3810" y="9425940"/>
                  </a:cubicBezTo>
                  <a:cubicBezTo>
                    <a:pt x="0" y="9378950"/>
                    <a:pt x="55880" y="9268460"/>
                    <a:pt x="74930" y="9180830"/>
                  </a:cubicBezTo>
                  <a:cubicBezTo>
                    <a:pt x="95250" y="9085580"/>
                    <a:pt x="104140" y="9008110"/>
                    <a:pt x="116840" y="8876030"/>
                  </a:cubicBezTo>
                  <a:cubicBezTo>
                    <a:pt x="139700" y="8630920"/>
                    <a:pt x="158750" y="8150860"/>
                    <a:pt x="171450" y="7820660"/>
                  </a:cubicBezTo>
                  <a:cubicBezTo>
                    <a:pt x="181610" y="7528560"/>
                    <a:pt x="173990" y="7283450"/>
                    <a:pt x="189230" y="6993890"/>
                  </a:cubicBezTo>
                  <a:cubicBezTo>
                    <a:pt x="207010" y="6671310"/>
                    <a:pt x="256540" y="6380480"/>
                    <a:pt x="274320" y="5970270"/>
                  </a:cubicBezTo>
                  <a:cubicBezTo>
                    <a:pt x="300990" y="5359400"/>
                    <a:pt x="275590" y="4132580"/>
                    <a:pt x="281940" y="3679190"/>
                  </a:cubicBezTo>
                  <a:cubicBezTo>
                    <a:pt x="285750" y="3486150"/>
                    <a:pt x="284480" y="3406140"/>
                    <a:pt x="293370" y="3267710"/>
                  </a:cubicBezTo>
                  <a:cubicBezTo>
                    <a:pt x="302260" y="3125470"/>
                    <a:pt x="322580" y="3013710"/>
                    <a:pt x="334010" y="2837180"/>
                  </a:cubicBezTo>
                  <a:cubicBezTo>
                    <a:pt x="350520" y="2557780"/>
                    <a:pt x="351790" y="2052320"/>
                    <a:pt x="365760" y="1755140"/>
                  </a:cubicBezTo>
                  <a:cubicBezTo>
                    <a:pt x="374650" y="1548130"/>
                    <a:pt x="392430" y="1437640"/>
                    <a:pt x="397510" y="1226820"/>
                  </a:cubicBezTo>
                  <a:cubicBezTo>
                    <a:pt x="403860" y="914400"/>
                    <a:pt x="353060" y="199390"/>
                    <a:pt x="383540" y="64770"/>
                  </a:cubicBezTo>
                  <a:cubicBezTo>
                    <a:pt x="389890" y="35560"/>
                    <a:pt x="396240" y="24130"/>
                    <a:pt x="408940" y="13970"/>
                  </a:cubicBezTo>
                  <a:cubicBezTo>
                    <a:pt x="420370" y="3810"/>
                    <a:pt x="438150" y="0"/>
                    <a:pt x="452120" y="1270"/>
                  </a:cubicBezTo>
                  <a:cubicBezTo>
                    <a:pt x="464820" y="3810"/>
                    <a:pt x="481330" y="11430"/>
                    <a:pt x="491490" y="21590"/>
                  </a:cubicBezTo>
                  <a:cubicBezTo>
                    <a:pt x="500380" y="31750"/>
                    <a:pt x="508000" y="62230"/>
                    <a:pt x="508000" y="622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8" id="18"/>
          <p:cNvGrpSpPr/>
          <p:nvPr/>
        </p:nvGrpSpPr>
        <p:grpSpPr>
          <a:xfrm rot="0">
            <a:off x="15837218" y="7455218"/>
            <a:ext cx="1682115" cy="1673542"/>
            <a:chOff x="0" y="0"/>
            <a:chExt cx="2242820" cy="223139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49530" y="49530"/>
              <a:ext cx="2145030" cy="2132330"/>
            </a:xfrm>
            <a:custGeom>
              <a:avLst/>
              <a:gdLst/>
              <a:ahLst/>
              <a:cxnLst/>
              <a:rect r="r" b="b" t="t" l="l"/>
              <a:pathLst>
                <a:path h="2132330" w="2145030">
                  <a:moveTo>
                    <a:pt x="107950" y="1057910"/>
                  </a:moveTo>
                  <a:cubicBezTo>
                    <a:pt x="375920" y="1346200"/>
                    <a:pt x="775970" y="1932940"/>
                    <a:pt x="819150" y="2038350"/>
                  </a:cubicBezTo>
                  <a:cubicBezTo>
                    <a:pt x="828040" y="2059940"/>
                    <a:pt x="829310" y="2067560"/>
                    <a:pt x="826770" y="2081530"/>
                  </a:cubicBezTo>
                  <a:cubicBezTo>
                    <a:pt x="822960" y="2096770"/>
                    <a:pt x="805180" y="2118360"/>
                    <a:pt x="791210" y="2125980"/>
                  </a:cubicBezTo>
                  <a:cubicBezTo>
                    <a:pt x="778510" y="2132330"/>
                    <a:pt x="760730" y="2132330"/>
                    <a:pt x="748030" y="2128520"/>
                  </a:cubicBezTo>
                  <a:cubicBezTo>
                    <a:pt x="735330" y="2124710"/>
                    <a:pt x="717550" y="2118360"/>
                    <a:pt x="713740" y="2101850"/>
                  </a:cubicBezTo>
                  <a:cubicBezTo>
                    <a:pt x="699770" y="2035810"/>
                    <a:pt x="869950" y="1779270"/>
                    <a:pt x="1004570" y="1555750"/>
                  </a:cubicBezTo>
                  <a:cubicBezTo>
                    <a:pt x="1236980" y="1169670"/>
                    <a:pt x="1907540" y="143510"/>
                    <a:pt x="2037080" y="26670"/>
                  </a:cubicBezTo>
                  <a:cubicBezTo>
                    <a:pt x="2059940" y="6350"/>
                    <a:pt x="2068830" y="1270"/>
                    <a:pt x="2085340" y="1270"/>
                  </a:cubicBezTo>
                  <a:cubicBezTo>
                    <a:pt x="2100580" y="1270"/>
                    <a:pt x="2123440" y="12700"/>
                    <a:pt x="2132330" y="26670"/>
                  </a:cubicBezTo>
                  <a:cubicBezTo>
                    <a:pt x="2142490" y="39370"/>
                    <a:pt x="2145030" y="64770"/>
                    <a:pt x="2138680" y="80010"/>
                  </a:cubicBezTo>
                  <a:cubicBezTo>
                    <a:pt x="2133600" y="95250"/>
                    <a:pt x="2113280" y="111760"/>
                    <a:pt x="2098040" y="115570"/>
                  </a:cubicBezTo>
                  <a:cubicBezTo>
                    <a:pt x="2082800" y="118110"/>
                    <a:pt x="2057400" y="111760"/>
                    <a:pt x="2045970" y="100330"/>
                  </a:cubicBezTo>
                  <a:cubicBezTo>
                    <a:pt x="2034540" y="90170"/>
                    <a:pt x="2025650" y="66040"/>
                    <a:pt x="2028190" y="49530"/>
                  </a:cubicBezTo>
                  <a:cubicBezTo>
                    <a:pt x="2030730" y="34290"/>
                    <a:pt x="2048510" y="13970"/>
                    <a:pt x="2061210" y="6350"/>
                  </a:cubicBezTo>
                  <a:cubicBezTo>
                    <a:pt x="2071370" y="0"/>
                    <a:pt x="2086610" y="0"/>
                    <a:pt x="2098040" y="2540"/>
                  </a:cubicBezTo>
                  <a:cubicBezTo>
                    <a:pt x="2109470" y="5080"/>
                    <a:pt x="2122170" y="12700"/>
                    <a:pt x="2128520" y="21590"/>
                  </a:cubicBezTo>
                  <a:cubicBezTo>
                    <a:pt x="2136140" y="30480"/>
                    <a:pt x="2142490" y="43180"/>
                    <a:pt x="2142490" y="55880"/>
                  </a:cubicBezTo>
                  <a:cubicBezTo>
                    <a:pt x="2143760" y="67310"/>
                    <a:pt x="2142490" y="71120"/>
                    <a:pt x="2133600" y="91440"/>
                  </a:cubicBezTo>
                  <a:cubicBezTo>
                    <a:pt x="2061210" y="247650"/>
                    <a:pt x="872490" y="1845310"/>
                    <a:pt x="819150" y="2038350"/>
                  </a:cubicBezTo>
                  <a:cubicBezTo>
                    <a:pt x="810260" y="2068830"/>
                    <a:pt x="828040" y="2080260"/>
                    <a:pt x="821690" y="2095500"/>
                  </a:cubicBezTo>
                  <a:cubicBezTo>
                    <a:pt x="816610" y="2108200"/>
                    <a:pt x="802640" y="2119630"/>
                    <a:pt x="791210" y="2125980"/>
                  </a:cubicBezTo>
                  <a:cubicBezTo>
                    <a:pt x="782320" y="2131060"/>
                    <a:pt x="772160" y="2132330"/>
                    <a:pt x="762000" y="2131060"/>
                  </a:cubicBezTo>
                  <a:cubicBezTo>
                    <a:pt x="750570" y="2129790"/>
                    <a:pt x="740410" y="2127250"/>
                    <a:pt x="722630" y="2113280"/>
                  </a:cubicBezTo>
                  <a:cubicBezTo>
                    <a:pt x="637540" y="2040890"/>
                    <a:pt x="292100" y="1436370"/>
                    <a:pt x="158750" y="1278890"/>
                  </a:cubicBezTo>
                  <a:cubicBezTo>
                    <a:pt x="99060" y="1206500"/>
                    <a:pt x="31750" y="1173480"/>
                    <a:pt x="11430" y="1137920"/>
                  </a:cubicBezTo>
                  <a:cubicBezTo>
                    <a:pt x="1270" y="1120140"/>
                    <a:pt x="0" y="1107440"/>
                    <a:pt x="1270" y="1093470"/>
                  </a:cubicBezTo>
                  <a:cubicBezTo>
                    <a:pt x="3810" y="1079500"/>
                    <a:pt x="12700" y="1062990"/>
                    <a:pt x="24130" y="1054100"/>
                  </a:cubicBezTo>
                  <a:cubicBezTo>
                    <a:pt x="34290" y="1045210"/>
                    <a:pt x="52070" y="1040130"/>
                    <a:pt x="66040" y="1040130"/>
                  </a:cubicBezTo>
                  <a:cubicBezTo>
                    <a:pt x="80010" y="1040130"/>
                    <a:pt x="107950" y="1057910"/>
                    <a:pt x="107950" y="105791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16947832" y="1972627"/>
            <a:ext cx="706755" cy="833438"/>
            <a:chOff x="0" y="0"/>
            <a:chExt cx="942340" cy="11112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43180" y="49530"/>
              <a:ext cx="849630" cy="1013460"/>
            </a:xfrm>
            <a:custGeom>
              <a:avLst/>
              <a:gdLst/>
              <a:ahLst/>
              <a:cxnLst/>
              <a:rect r="r" b="b" t="t" l="l"/>
              <a:pathLst>
                <a:path h="1013460" w="849630">
                  <a:moveTo>
                    <a:pt x="177800" y="66040"/>
                  </a:moveTo>
                  <a:cubicBezTo>
                    <a:pt x="180340" y="944880"/>
                    <a:pt x="175260" y="961390"/>
                    <a:pt x="166370" y="976630"/>
                  </a:cubicBezTo>
                  <a:cubicBezTo>
                    <a:pt x="161290" y="988060"/>
                    <a:pt x="154940" y="994410"/>
                    <a:pt x="146050" y="999490"/>
                  </a:cubicBezTo>
                  <a:cubicBezTo>
                    <a:pt x="134620" y="1007110"/>
                    <a:pt x="115570" y="1012190"/>
                    <a:pt x="101600" y="1010920"/>
                  </a:cubicBezTo>
                  <a:cubicBezTo>
                    <a:pt x="91440" y="1010920"/>
                    <a:pt x="81280" y="1007110"/>
                    <a:pt x="73660" y="1000760"/>
                  </a:cubicBezTo>
                  <a:cubicBezTo>
                    <a:pt x="63500" y="991870"/>
                    <a:pt x="54610" y="981710"/>
                    <a:pt x="46990" y="962660"/>
                  </a:cubicBezTo>
                  <a:cubicBezTo>
                    <a:pt x="30480" y="924560"/>
                    <a:pt x="16510" y="838200"/>
                    <a:pt x="10160" y="769620"/>
                  </a:cubicBezTo>
                  <a:cubicBezTo>
                    <a:pt x="2540" y="693420"/>
                    <a:pt x="0" y="618490"/>
                    <a:pt x="7620" y="528320"/>
                  </a:cubicBezTo>
                  <a:cubicBezTo>
                    <a:pt x="16510" y="410210"/>
                    <a:pt x="35560" y="200660"/>
                    <a:pt x="73660" y="120650"/>
                  </a:cubicBezTo>
                  <a:cubicBezTo>
                    <a:pt x="93980" y="80010"/>
                    <a:pt x="115570" y="59690"/>
                    <a:pt x="146050" y="40640"/>
                  </a:cubicBezTo>
                  <a:cubicBezTo>
                    <a:pt x="181610" y="20320"/>
                    <a:pt x="234950" y="12700"/>
                    <a:pt x="280670" y="7620"/>
                  </a:cubicBezTo>
                  <a:cubicBezTo>
                    <a:pt x="326390" y="2540"/>
                    <a:pt x="375920" y="3810"/>
                    <a:pt x="420370" y="11430"/>
                  </a:cubicBezTo>
                  <a:cubicBezTo>
                    <a:pt x="461010" y="17780"/>
                    <a:pt x="494030" y="26670"/>
                    <a:pt x="538480" y="48260"/>
                  </a:cubicBezTo>
                  <a:cubicBezTo>
                    <a:pt x="605790" y="83820"/>
                    <a:pt x="727710" y="172720"/>
                    <a:pt x="775970" y="222250"/>
                  </a:cubicBezTo>
                  <a:cubicBezTo>
                    <a:pt x="802640" y="251460"/>
                    <a:pt x="814070" y="267970"/>
                    <a:pt x="826770" y="300990"/>
                  </a:cubicBezTo>
                  <a:cubicBezTo>
                    <a:pt x="842010" y="342900"/>
                    <a:pt x="844550" y="406400"/>
                    <a:pt x="847090" y="461010"/>
                  </a:cubicBezTo>
                  <a:cubicBezTo>
                    <a:pt x="848360" y="514350"/>
                    <a:pt x="849630" y="575310"/>
                    <a:pt x="836930" y="622300"/>
                  </a:cubicBezTo>
                  <a:cubicBezTo>
                    <a:pt x="825500" y="664210"/>
                    <a:pt x="808990" y="702310"/>
                    <a:pt x="781050" y="732790"/>
                  </a:cubicBezTo>
                  <a:cubicBezTo>
                    <a:pt x="750570" y="767080"/>
                    <a:pt x="706120" y="795020"/>
                    <a:pt x="655320" y="814070"/>
                  </a:cubicBezTo>
                  <a:cubicBezTo>
                    <a:pt x="595630" y="838200"/>
                    <a:pt x="519430" y="845820"/>
                    <a:pt x="438150" y="854710"/>
                  </a:cubicBezTo>
                  <a:cubicBezTo>
                    <a:pt x="337820" y="864870"/>
                    <a:pt x="154940" y="881380"/>
                    <a:pt x="99060" y="863600"/>
                  </a:cubicBezTo>
                  <a:cubicBezTo>
                    <a:pt x="78740" y="857250"/>
                    <a:pt x="71120" y="848360"/>
                    <a:pt x="62230" y="835660"/>
                  </a:cubicBezTo>
                  <a:cubicBezTo>
                    <a:pt x="54610" y="824230"/>
                    <a:pt x="49530" y="805180"/>
                    <a:pt x="49530" y="791210"/>
                  </a:cubicBezTo>
                  <a:cubicBezTo>
                    <a:pt x="50800" y="775970"/>
                    <a:pt x="57150" y="759460"/>
                    <a:pt x="67310" y="748030"/>
                  </a:cubicBezTo>
                  <a:cubicBezTo>
                    <a:pt x="76200" y="736600"/>
                    <a:pt x="91440" y="725170"/>
                    <a:pt x="106680" y="723900"/>
                  </a:cubicBezTo>
                  <a:cubicBezTo>
                    <a:pt x="125730" y="721360"/>
                    <a:pt x="158750" y="727710"/>
                    <a:pt x="172720" y="741680"/>
                  </a:cubicBezTo>
                  <a:cubicBezTo>
                    <a:pt x="187960" y="755650"/>
                    <a:pt x="198120" y="786130"/>
                    <a:pt x="194310" y="806450"/>
                  </a:cubicBezTo>
                  <a:cubicBezTo>
                    <a:pt x="191770" y="826770"/>
                    <a:pt x="171450" y="852170"/>
                    <a:pt x="153670" y="861060"/>
                  </a:cubicBezTo>
                  <a:cubicBezTo>
                    <a:pt x="135890" y="869950"/>
                    <a:pt x="102870" y="867410"/>
                    <a:pt x="85090" y="857250"/>
                  </a:cubicBezTo>
                  <a:cubicBezTo>
                    <a:pt x="67310" y="847090"/>
                    <a:pt x="52070" y="817880"/>
                    <a:pt x="49530" y="798830"/>
                  </a:cubicBezTo>
                  <a:cubicBezTo>
                    <a:pt x="46990" y="783590"/>
                    <a:pt x="53340" y="765810"/>
                    <a:pt x="62230" y="754380"/>
                  </a:cubicBezTo>
                  <a:cubicBezTo>
                    <a:pt x="69850" y="741680"/>
                    <a:pt x="78740" y="732790"/>
                    <a:pt x="99060" y="725170"/>
                  </a:cubicBezTo>
                  <a:cubicBezTo>
                    <a:pt x="161290" y="703580"/>
                    <a:pt x="408940" y="721360"/>
                    <a:pt x="509270" y="709930"/>
                  </a:cubicBezTo>
                  <a:cubicBezTo>
                    <a:pt x="566420" y="703580"/>
                    <a:pt x="609600" y="703580"/>
                    <a:pt x="645160" y="683260"/>
                  </a:cubicBezTo>
                  <a:cubicBezTo>
                    <a:pt x="674370" y="666750"/>
                    <a:pt x="699770" y="641350"/>
                    <a:pt x="712470" y="609600"/>
                  </a:cubicBezTo>
                  <a:cubicBezTo>
                    <a:pt x="727710" y="574040"/>
                    <a:pt x="720090" y="520700"/>
                    <a:pt x="717550" y="473710"/>
                  </a:cubicBezTo>
                  <a:cubicBezTo>
                    <a:pt x="713740" y="424180"/>
                    <a:pt x="720090" y="367030"/>
                    <a:pt x="693420" y="321310"/>
                  </a:cubicBezTo>
                  <a:cubicBezTo>
                    <a:pt x="657860" y="264160"/>
                    <a:pt x="546100" y="201930"/>
                    <a:pt x="492760" y="172720"/>
                  </a:cubicBezTo>
                  <a:cubicBezTo>
                    <a:pt x="462280" y="154940"/>
                    <a:pt x="443230" y="147320"/>
                    <a:pt x="414020" y="140970"/>
                  </a:cubicBezTo>
                  <a:cubicBezTo>
                    <a:pt x="381000" y="134620"/>
                    <a:pt x="341630" y="133350"/>
                    <a:pt x="304800" y="135890"/>
                  </a:cubicBezTo>
                  <a:cubicBezTo>
                    <a:pt x="266700" y="138430"/>
                    <a:pt x="218440" y="128270"/>
                    <a:pt x="189230" y="157480"/>
                  </a:cubicBezTo>
                  <a:cubicBezTo>
                    <a:pt x="138430" y="210820"/>
                    <a:pt x="138430" y="405130"/>
                    <a:pt x="132080" y="525780"/>
                  </a:cubicBezTo>
                  <a:cubicBezTo>
                    <a:pt x="124460" y="641350"/>
                    <a:pt x="130810" y="788670"/>
                    <a:pt x="143510" y="867410"/>
                  </a:cubicBezTo>
                  <a:cubicBezTo>
                    <a:pt x="149860" y="909320"/>
                    <a:pt x="177800" y="937260"/>
                    <a:pt x="171450" y="962660"/>
                  </a:cubicBezTo>
                  <a:cubicBezTo>
                    <a:pt x="167640" y="981710"/>
                    <a:pt x="148590" y="1000760"/>
                    <a:pt x="132080" y="1007110"/>
                  </a:cubicBezTo>
                  <a:cubicBezTo>
                    <a:pt x="115570" y="1013460"/>
                    <a:pt x="87630" y="1010920"/>
                    <a:pt x="73660" y="1000760"/>
                  </a:cubicBezTo>
                  <a:cubicBezTo>
                    <a:pt x="58420" y="990600"/>
                    <a:pt x="45720" y="963930"/>
                    <a:pt x="45720" y="947420"/>
                  </a:cubicBezTo>
                  <a:cubicBezTo>
                    <a:pt x="44450" y="933450"/>
                    <a:pt x="57150" y="923290"/>
                    <a:pt x="59690" y="908050"/>
                  </a:cubicBezTo>
                  <a:cubicBezTo>
                    <a:pt x="64770" y="883920"/>
                    <a:pt x="60960" y="861060"/>
                    <a:pt x="60960" y="816610"/>
                  </a:cubicBezTo>
                  <a:cubicBezTo>
                    <a:pt x="60960" y="685800"/>
                    <a:pt x="19050" y="146050"/>
                    <a:pt x="45720" y="53340"/>
                  </a:cubicBezTo>
                  <a:cubicBezTo>
                    <a:pt x="53340" y="30480"/>
                    <a:pt x="60960" y="22860"/>
                    <a:pt x="72390" y="13970"/>
                  </a:cubicBezTo>
                  <a:cubicBezTo>
                    <a:pt x="83820" y="5080"/>
                    <a:pt x="102870" y="0"/>
                    <a:pt x="118110" y="1270"/>
                  </a:cubicBezTo>
                  <a:cubicBezTo>
                    <a:pt x="132080" y="3810"/>
                    <a:pt x="149860" y="11430"/>
                    <a:pt x="160020" y="22860"/>
                  </a:cubicBezTo>
                  <a:cubicBezTo>
                    <a:pt x="170180" y="33020"/>
                    <a:pt x="177800" y="66040"/>
                    <a:pt x="177800" y="660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16761143" y="2242185"/>
            <a:ext cx="526732" cy="230505"/>
            <a:chOff x="0" y="0"/>
            <a:chExt cx="702310" cy="30734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46990" y="50800"/>
              <a:ext cx="605790" cy="218440"/>
            </a:xfrm>
            <a:custGeom>
              <a:avLst/>
              <a:gdLst/>
              <a:ahLst/>
              <a:cxnLst/>
              <a:rect r="r" b="b" t="t" l="l"/>
              <a:pathLst>
                <a:path h="218440" w="605790">
                  <a:moveTo>
                    <a:pt x="85090" y="0"/>
                  </a:moveTo>
                  <a:cubicBezTo>
                    <a:pt x="585470" y="87630"/>
                    <a:pt x="590550" y="96520"/>
                    <a:pt x="596900" y="107950"/>
                  </a:cubicBezTo>
                  <a:cubicBezTo>
                    <a:pt x="603250" y="120650"/>
                    <a:pt x="605790" y="137160"/>
                    <a:pt x="603250" y="149860"/>
                  </a:cubicBezTo>
                  <a:cubicBezTo>
                    <a:pt x="600710" y="163830"/>
                    <a:pt x="593090" y="177800"/>
                    <a:pt x="582930" y="187960"/>
                  </a:cubicBezTo>
                  <a:cubicBezTo>
                    <a:pt x="574040" y="196850"/>
                    <a:pt x="558800" y="204470"/>
                    <a:pt x="544830" y="204470"/>
                  </a:cubicBezTo>
                  <a:cubicBezTo>
                    <a:pt x="527050" y="205740"/>
                    <a:pt x="499110" y="195580"/>
                    <a:pt x="487680" y="181610"/>
                  </a:cubicBezTo>
                  <a:cubicBezTo>
                    <a:pt x="474980" y="167640"/>
                    <a:pt x="471170" y="137160"/>
                    <a:pt x="474980" y="120650"/>
                  </a:cubicBezTo>
                  <a:cubicBezTo>
                    <a:pt x="477520" y="106680"/>
                    <a:pt x="487680" y="93980"/>
                    <a:pt x="499110" y="85090"/>
                  </a:cubicBezTo>
                  <a:cubicBezTo>
                    <a:pt x="509270" y="77470"/>
                    <a:pt x="525780" y="72390"/>
                    <a:pt x="538480" y="72390"/>
                  </a:cubicBezTo>
                  <a:cubicBezTo>
                    <a:pt x="552450" y="72390"/>
                    <a:pt x="568960" y="77470"/>
                    <a:pt x="579120" y="86360"/>
                  </a:cubicBezTo>
                  <a:cubicBezTo>
                    <a:pt x="591820" y="97790"/>
                    <a:pt x="604520" y="125730"/>
                    <a:pt x="604520" y="143510"/>
                  </a:cubicBezTo>
                  <a:cubicBezTo>
                    <a:pt x="604520" y="157480"/>
                    <a:pt x="596900" y="172720"/>
                    <a:pt x="588010" y="182880"/>
                  </a:cubicBezTo>
                  <a:cubicBezTo>
                    <a:pt x="579120" y="193040"/>
                    <a:pt x="571500" y="199390"/>
                    <a:pt x="551180" y="203200"/>
                  </a:cubicBezTo>
                  <a:cubicBezTo>
                    <a:pt x="482600" y="218440"/>
                    <a:pt x="139700" y="173990"/>
                    <a:pt x="59690" y="140970"/>
                  </a:cubicBezTo>
                  <a:cubicBezTo>
                    <a:pt x="31750" y="129540"/>
                    <a:pt x="16510" y="116840"/>
                    <a:pt x="7620" y="100330"/>
                  </a:cubicBezTo>
                  <a:cubicBezTo>
                    <a:pt x="0" y="86360"/>
                    <a:pt x="0" y="64770"/>
                    <a:pt x="3810" y="49530"/>
                  </a:cubicBezTo>
                  <a:cubicBezTo>
                    <a:pt x="8890" y="34290"/>
                    <a:pt x="21590" y="17780"/>
                    <a:pt x="35560" y="10160"/>
                  </a:cubicBezTo>
                  <a:cubicBezTo>
                    <a:pt x="48260" y="1270"/>
                    <a:pt x="85090" y="0"/>
                    <a:pt x="8509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4" id="24"/>
          <p:cNvGrpSpPr/>
          <p:nvPr/>
        </p:nvGrpSpPr>
        <p:grpSpPr>
          <a:xfrm rot="0">
            <a:off x="17559338" y="2296478"/>
            <a:ext cx="519112" cy="641032"/>
            <a:chOff x="0" y="0"/>
            <a:chExt cx="692150" cy="85471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44450" y="45720"/>
              <a:ext cx="598170" cy="762000"/>
            </a:xfrm>
            <a:custGeom>
              <a:avLst/>
              <a:gdLst/>
              <a:ahLst/>
              <a:cxnLst/>
              <a:rect r="r" b="b" t="t" l="l"/>
              <a:pathLst>
                <a:path h="762000" w="598170">
                  <a:moveTo>
                    <a:pt x="288290" y="204470"/>
                  </a:moveTo>
                  <a:cubicBezTo>
                    <a:pt x="170180" y="210820"/>
                    <a:pt x="160020" y="256540"/>
                    <a:pt x="154940" y="292100"/>
                  </a:cubicBezTo>
                  <a:cubicBezTo>
                    <a:pt x="148590" y="332740"/>
                    <a:pt x="148590" y="387350"/>
                    <a:pt x="163830" y="426720"/>
                  </a:cubicBezTo>
                  <a:cubicBezTo>
                    <a:pt x="177800" y="463550"/>
                    <a:pt x="212090" y="496570"/>
                    <a:pt x="240030" y="521970"/>
                  </a:cubicBezTo>
                  <a:cubicBezTo>
                    <a:pt x="266700" y="543560"/>
                    <a:pt x="294640" y="568960"/>
                    <a:pt x="325120" y="572770"/>
                  </a:cubicBezTo>
                  <a:cubicBezTo>
                    <a:pt x="355600" y="575310"/>
                    <a:pt x="403860" y="562610"/>
                    <a:pt x="422910" y="539750"/>
                  </a:cubicBezTo>
                  <a:cubicBezTo>
                    <a:pt x="443230" y="515620"/>
                    <a:pt x="436880" y="463550"/>
                    <a:pt x="438150" y="426720"/>
                  </a:cubicBezTo>
                  <a:cubicBezTo>
                    <a:pt x="439420" y="394970"/>
                    <a:pt x="448310" y="369570"/>
                    <a:pt x="433070" y="335280"/>
                  </a:cubicBezTo>
                  <a:cubicBezTo>
                    <a:pt x="403860" y="270510"/>
                    <a:pt x="226060" y="157480"/>
                    <a:pt x="205740" y="105410"/>
                  </a:cubicBezTo>
                  <a:cubicBezTo>
                    <a:pt x="198120" y="83820"/>
                    <a:pt x="200660" y="69850"/>
                    <a:pt x="208280" y="54610"/>
                  </a:cubicBezTo>
                  <a:cubicBezTo>
                    <a:pt x="217170" y="35560"/>
                    <a:pt x="245110" y="11430"/>
                    <a:pt x="264160" y="5080"/>
                  </a:cubicBezTo>
                  <a:cubicBezTo>
                    <a:pt x="280670" y="0"/>
                    <a:pt x="299720" y="3810"/>
                    <a:pt x="314960" y="10160"/>
                  </a:cubicBezTo>
                  <a:cubicBezTo>
                    <a:pt x="330200" y="16510"/>
                    <a:pt x="345440" y="29210"/>
                    <a:pt x="351790" y="44450"/>
                  </a:cubicBezTo>
                  <a:cubicBezTo>
                    <a:pt x="360680" y="63500"/>
                    <a:pt x="360680" y="100330"/>
                    <a:pt x="353060" y="119380"/>
                  </a:cubicBezTo>
                  <a:cubicBezTo>
                    <a:pt x="346710" y="134620"/>
                    <a:pt x="331470" y="147320"/>
                    <a:pt x="316230" y="154940"/>
                  </a:cubicBezTo>
                  <a:cubicBezTo>
                    <a:pt x="302260" y="161290"/>
                    <a:pt x="283210" y="165100"/>
                    <a:pt x="266700" y="160020"/>
                  </a:cubicBezTo>
                  <a:cubicBezTo>
                    <a:pt x="246380" y="154940"/>
                    <a:pt x="218440" y="132080"/>
                    <a:pt x="209550" y="113030"/>
                  </a:cubicBezTo>
                  <a:cubicBezTo>
                    <a:pt x="201930" y="97790"/>
                    <a:pt x="201930" y="77470"/>
                    <a:pt x="205740" y="62230"/>
                  </a:cubicBezTo>
                  <a:cubicBezTo>
                    <a:pt x="209550" y="46990"/>
                    <a:pt x="219710" y="29210"/>
                    <a:pt x="233680" y="20320"/>
                  </a:cubicBezTo>
                  <a:cubicBezTo>
                    <a:pt x="251460" y="8890"/>
                    <a:pt x="280670" y="1270"/>
                    <a:pt x="307340" y="7620"/>
                  </a:cubicBezTo>
                  <a:cubicBezTo>
                    <a:pt x="345440" y="16510"/>
                    <a:pt x="394970" y="63500"/>
                    <a:pt x="436880" y="104140"/>
                  </a:cubicBezTo>
                  <a:cubicBezTo>
                    <a:pt x="487680" y="153670"/>
                    <a:pt x="557530" y="241300"/>
                    <a:pt x="580390" y="292100"/>
                  </a:cubicBezTo>
                  <a:cubicBezTo>
                    <a:pt x="594360" y="321310"/>
                    <a:pt x="594360" y="339090"/>
                    <a:pt x="595630" y="368300"/>
                  </a:cubicBezTo>
                  <a:cubicBezTo>
                    <a:pt x="598170" y="407670"/>
                    <a:pt x="589280" y="462280"/>
                    <a:pt x="581660" y="506730"/>
                  </a:cubicBezTo>
                  <a:cubicBezTo>
                    <a:pt x="575310" y="548640"/>
                    <a:pt x="568960" y="591820"/>
                    <a:pt x="552450" y="626110"/>
                  </a:cubicBezTo>
                  <a:cubicBezTo>
                    <a:pt x="535940" y="659130"/>
                    <a:pt x="514350" y="688340"/>
                    <a:pt x="486410" y="709930"/>
                  </a:cubicBezTo>
                  <a:cubicBezTo>
                    <a:pt x="458470" y="732790"/>
                    <a:pt x="416560" y="754380"/>
                    <a:pt x="382270" y="758190"/>
                  </a:cubicBezTo>
                  <a:cubicBezTo>
                    <a:pt x="350520" y="762000"/>
                    <a:pt x="317500" y="749300"/>
                    <a:pt x="285750" y="736600"/>
                  </a:cubicBezTo>
                  <a:cubicBezTo>
                    <a:pt x="252730" y="722630"/>
                    <a:pt x="220980" y="698500"/>
                    <a:pt x="189230" y="674370"/>
                  </a:cubicBezTo>
                  <a:cubicBezTo>
                    <a:pt x="156210" y="650240"/>
                    <a:pt x="119380" y="619760"/>
                    <a:pt x="92710" y="590550"/>
                  </a:cubicBezTo>
                  <a:cubicBezTo>
                    <a:pt x="68580" y="565150"/>
                    <a:pt x="44450" y="549910"/>
                    <a:pt x="30480" y="513080"/>
                  </a:cubicBezTo>
                  <a:cubicBezTo>
                    <a:pt x="6350" y="455930"/>
                    <a:pt x="0" y="325120"/>
                    <a:pt x="6350" y="259080"/>
                  </a:cubicBezTo>
                  <a:cubicBezTo>
                    <a:pt x="10160" y="215900"/>
                    <a:pt x="19050" y="186690"/>
                    <a:pt x="35560" y="154940"/>
                  </a:cubicBezTo>
                  <a:cubicBezTo>
                    <a:pt x="53340" y="123190"/>
                    <a:pt x="82550" y="90170"/>
                    <a:pt x="110490" y="71120"/>
                  </a:cubicBezTo>
                  <a:cubicBezTo>
                    <a:pt x="137160" y="54610"/>
                    <a:pt x="167640" y="49530"/>
                    <a:pt x="199390" y="46990"/>
                  </a:cubicBezTo>
                  <a:cubicBezTo>
                    <a:pt x="234950" y="43180"/>
                    <a:pt x="288290" y="44450"/>
                    <a:pt x="317500" y="55880"/>
                  </a:cubicBezTo>
                  <a:cubicBezTo>
                    <a:pt x="336550" y="62230"/>
                    <a:pt x="350520" y="74930"/>
                    <a:pt x="359410" y="88900"/>
                  </a:cubicBezTo>
                  <a:cubicBezTo>
                    <a:pt x="368300" y="104140"/>
                    <a:pt x="372110" y="125730"/>
                    <a:pt x="369570" y="142240"/>
                  </a:cubicBezTo>
                  <a:cubicBezTo>
                    <a:pt x="365760" y="158750"/>
                    <a:pt x="354330" y="179070"/>
                    <a:pt x="340360" y="189230"/>
                  </a:cubicBezTo>
                  <a:cubicBezTo>
                    <a:pt x="327660" y="199390"/>
                    <a:pt x="288290" y="204470"/>
                    <a:pt x="288290" y="2044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6" id="26"/>
          <p:cNvGrpSpPr/>
          <p:nvPr/>
        </p:nvGrpSpPr>
        <p:grpSpPr>
          <a:xfrm rot="0">
            <a:off x="17549812" y="2003108"/>
            <a:ext cx="543878" cy="380047"/>
            <a:chOff x="0" y="0"/>
            <a:chExt cx="725170" cy="50673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49530" y="50800"/>
              <a:ext cx="624840" cy="405130"/>
            </a:xfrm>
            <a:custGeom>
              <a:avLst/>
              <a:gdLst/>
              <a:ahLst/>
              <a:cxnLst/>
              <a:rect r="r" b="b" t="t" l="l"/>
              <a:pathLst>
                <a:path h="405130" w="624840">
                  <a:moveTo>
                    <a:pt x="31750" y="113030"/>
                  </a:moveTo>
                  <a:cubicBezTo>
                    <a:pt x="205740" y="8890"/>
                    <a:pt x="243840" y="1270"/>
                    <a:pt x="278130" y="0"/>
                  </a:cubicBezTo>
                  <a:cubicBezTo>
                    <a:pt x="307340" y="0"/>
                    <a:pt x="334010" y="3810"/>
                    <a:pt x="361950" y="16510"/>
                  </a:cubicBezTo>
                  <a:cubicBezTo>
                    <a:pt x="393700" y="30480"/>
                    <a:pt x="422910" y="54610"/>
                    <a:pt x="455930" y="87630"/>
                  </a:cubicBezTo>
                  <a:cubicBezTo>
                    <a:pt x="504190" y="135890"/>
                    <a:pt x="584200" y="245110"/>
                    <a:pt x="608330" y="288290"/>
                  </a:cubicBezTo>
                  <a:cubicBezTo>
                    <a:pt x="618490" y="307340"/>
                    <a:pt x="624840" y="316230"/>
                    <a:pt x="623570" y="331470"/>
                  </a:cubicBezTo>
                  <a:cubicBezTo>
                    <a:pt x="622300" y="350520"/>
                    <a:pt x="607060" y="379730"/>
                    <a:pt x="593090" y="392430"/>
                  </a:cubicBezTo>
                  <a:cubicBezTo>
                    <a:pt x="580390" y="401320"/>
                    <a:pt x="562610" y="405130"/>
                    <a:pt x="548640" y="405130"/>
                  </a:cubicBezTo>
                  <a:cubicBezTo>
                    <a:pt x="533400" y="403860"/>
                    <a:pt x="516890" y="398780"/>
                    <a:pt x="505460" y="388620"/>
                  </a:cubicBezTo>
                  <a:cubicBezTo>
                    <a:pt x="491490" y="374650"/>
                    <a:pt x="477520" y="345440"/>
                    <a:pt x="480060" y="325120"/>
                  </a:cubicBezTo>
                  <a:cubicBezTo>
                    <a:pt x="481330" y="306070"/>
                    <a:pt x="501650" y="279400"/>
                    <a:pt x="516890" y="269240"/>
                  </a:cubicBezTo>
                  <a:cubicBezTo>
                    <a:pt x="529590" y="260350"/>
                    <a:pt x="547370" y="259080"/>
                    <a:pt x="562610" y="261620"/>
                  </a:cubicBezTo>
                  <a:cubicBezTo>
                    <a:pt x="576580" y="262890"/>
                    <a:pt x="593090" y="270510"/>
                    <a:pt x="603250" y="281940"/>
                  </a:cubicBezTo>
                  <a:cubicBezTo>
                    <a:pt x="614680" y="297180"/>
                    <a:pt x="624840" y="328930"/>
                    <a:pt x="622300" y="347980"/>
                  </a:cubicBezTo>
                  <a:cubicBezTo>
                    <a:pt x="619760" y="363220"/>
                    <a:pt x="609600" y="377190"/>
                    <a:pt x="598170" y="387350"/>
                  </a:cubicBezTo>
                  <a:cubicBezTo>
                    <a:pt x="588010" y="396240"/>
                    <a:pt x="570230" y="403860"/>
                    <a:pt x="556260" y="405130"/>
                  </a:cubicBezTo>
                  <a:cubicBezTo>
                    <a:pt x="541020" y="405130"/>
                    <a:pt x="529590" y="403860"/>
                    <a:pt x="511810" y="392430"/>
                  </a:cubicBezTo>
                  <a:cubicBezTo>
                    <a:pt x="466090" y="363220"/>
                    <a:pt x="375920" y="182880"/>
                    <a:pt x="320040" y="151130"/>
                  </a:cubicBezTo>
                  <a:cubicBezTo>
                    <a:pt x="292100" y="134620"/>
                    <a:pt x="270510" y="133350"/>
                    <a:pt x="241300" y="139700"/>
                  </a:cubicBezTo>
                  <a:cubicBezTo>
                    <a:pt x="199390" y="151130"/>
                    <a:pt x="138430" y="229870"/>
                    <a:pt x="101600" y="242570"/>
                  </a:cubicBezTo>
                  <a:cubicBezTo>
                    <a:pt x="81280" y="248920"/>
                    <a:pt x="63500" y="247650"/>
                    <a:pt x="48260" y="242570"/>
                  </a:cubicBezTo>
                  <a:cubicBezTo>
                    <a:pt x="36830" y="238760"/>
                    <a:pt x="26670" y="232410"/>
                    <a:pt x="19050" y="223520"/>
                  </a:cubicBezTo>
                  <a:cubicBezTo>
                    <a:pt x="10160" y="210820"/>
                    <a:pt x="0" y="191770"/>
                    <a:pt x="1270" y="173990"/>
                  </a:cubicBezTo>
                  <a:cubicBezTo>
                    <a:pt x="1270" y="154940"/>
                    <a:pt x="31750" y="113030"/>
                    <a:pt x="31750" y="1130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17751742" y="2978467"/>
            <a:ext cx="200978" cy="192405"/>
            <a:chOff x="0" y="0"/>
            <a:chExt cx="267970" cy="25654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48260" y="48260"/>
              <a:ext cx="168910" cy="158750"/>
            </a:xfrm>
            <a:custGeom>
              <a:avLst/>
              <a:gdLst/>
              <a:ahLst/>
              <a:cxnLst/>
              <a:rect r="r" b="b" t="t" l="l"/>
              <a:pathLst>
                <a:path h="158750" w="168910">
                  <a:moveTo>
                    <a:pt x="78740" y="156210"/>
                  </a:moveTo>
                  <a:cubicBezTo>
                    <a:pt x="17780" y="127000"/>
                    <a:pt x="1270" y="96520"/>
                    <a:pt x="2540" y="74930"/>
                  </a:cubicBezTo>
                  <a:cubicBezTo>
                    <a:pt x="3810" y="54610"/>
                    <a:pt x="21590" y="24130"/>
                    <a:pt x="39370" y="13970"/>
                  </a:cubicBezTo>
                  <a:cubicBezTo>
                    <a:pt x="57150" y="2540"/>
                    <a:pt x="91440" y="1270"/>
                    <a:pt x="111760" y="10160"/>
                  </a:cubicBezTo>
                  <a:cubicBezTo>
                    <a:pt x="130810" y="19050"/>
                    <a:pt x="151130" y="45720"/>
                    <a:pt x="154940" y="67310"/>
                  </a:cubicBezTo>
                  <a:cubicBezTo>
                    <a:pt x="157480" y="87630"/>
                    <a:pt x="147320" y="120650"/>
                    <a:pt x="132080" y="134620"/>
                  </a:cubicBezTo>
                  <a:cubicBezTo>
                    <a:pt x="116840" y="149860"/>
                    <a:pt x="82550" y="158750"/>
                    <a:pt x="62230" y="153670"/>
                  </a:cubicBezTo>
                  <a:cubicBezTo>
                    <a:pt x="41910" y="149860"/>
                    <a:pt x="15240" y="127000"/>
                    <a:pt x="7620" y="107950"/>
                  </a:cubicBezTo>
                  <a:cubicBezTo>
                    <a:pt x="0" y="87630"/>
                    <a:pt x="6350" y="53340"/>
                    <a:pt x="15240" y="36830"/>
                  </a:cubicBezTo>
                  <a:cubicBezTo>
                    <a:pt x="24130" y="21590"/>
                    <a:pt x="40640" y="12700"/>
                    <a:pt x="54610" y="6350"/>
                  </a:cubicBezTo>
                  <a:cubicBezTo>
                    <a:pt x="67310" y="1270"/>
                    <a:pt x="82550" y="0"/>
                    <a:pt x="97790" y="2540"/>
                  </a:cubicBezTo>
                  <a:cubicBezTo>
                    <a:pt x="114300" y="5080"/>
                    <a:pt x="135890" y="13970"/>
                    <a:pt x="147320" y="26670"/>
                  </a:cubicBezTo>
                  <a:cubicBezTo>
                    <a:pt x="158750" y="39370"/>
                    <a:pt x="167640" y="59690"/>
                    <a:pt x="167640" y="77470"/>
                  </a:cubicBezTo>
                  <a:cubicBezTo>
                    <a:pt x="168910" y="93980"/>
                    <a:pt x="161290" y="115570"/>
                    <a:pt x="149860" y="129540"/>
                  </a:cubicBezTo>
                  <a:cubicBezTo>
                    <a:pt x="138430" y="142240"/>
                    <a:pt x="101600" y="156210"/>
                    <a:pt x="101600" y="15621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0" id="30"/>
          <p:cNvGrpSpPr/>
          <p:nvPr/>
        </p:nvGrpSpPr>
        <p:grpSpPr>
          <a:xfrm rot="0">
            <a:off x="16826865" y="3646170"/>
            <a:ext cx="463868" cy="557212"/>
            <a:chOff x="0" y="0"/>
            <a:chExt cx="618490" cy="74295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40640" y="49530"/>
              <a:ext cx="529590" cy="659130"/>
            </a:xfrm>
            <a:custGeom>
              <a:avLst/>
              <a:gdLst/>
              <a:ahLst/>
              <a:cxnLst/>
              <a:rect r="r" b="b" t="t" l="l"/>
              <a:pathLst>
                <a:path h="659130" w="529590">
                  <a:moveTo>
                    <a:pt x="153670" y="64770"/>
                  </a:moveTo>
                  <a:cubicBezTo>
                    <a:pt x="187960" y="416560"/>
                    <a:pt x="198120" y="502920"/>
                    <a:pt x="224790" y="508000"/>
                  </a:cubicBezTo>
                  <a:cubicBezTo>
                    <a:pt x="254000" y="514350"/>
                    <a:pt x="322580" y="425450"/>
                    <a:pt x="350520" y="361950"/>
                  </a:cubicBezTo>
                  <a:cubicBezTo>
                    <a:pt x="387350" y="279400"/>
                    <a:pt x="368300" y="92710"/>
                    <a:pt x="392430" y="43180"/>
                  </a:cubicBezTo>
                  <a:cubicBezTo>
                    <a:pt x="402590" y="24130"/>
                    <a:pt x="411480" y="16510"/>
                    <a:pt x="424180" y="10160"/>
                  </a:cubicBezTo>
                  <a:cubicBezTo>
                    <a:pt x="436880" y="3810"/>
                    <a:pt x="454660" y="1270"/>
                    <a:pt x="468630" y="3810"/>
                  </a:cubicBezTo>
                  <a:cubicBezTo>
                    <a:pt x="482600" y="6350"/>
                    <a:pt x="499110" y="15240"/>
                    <a:pt x="509270" y="25400"/>
                  </a:cubicBezTo>
                  <a:cubicBezTo>
                    <a:pt x="518160" y="35560"/>
                    <a:pt x="527050" y="50800"/>
                    <a:pt x="527050" y="66040"/>
                  </a:cubicBezTo>
                  <a:cubicBezTo>
                    <a:pt x="527050" y="85090"/>
                    <a:pt x="516890" y="115570"/>
                    <a:pt x="501650" y="128270"/>
                  </a:cubicBezTo>
                  <a:cubicBezTo>
                    <a:pt x="487680" y="140970"/>
                    <a:pt x="454660" y="144780"/>
                    <a:pt x="436880" y="140970"/>
                  </a:cubicBezTo>
                  <a:cubicBezTo>
                    <a:pt x="422910" y="138430"/>
                    <a:pt x="407670" y="128270"/>
                    <a:pt x="400050" y="115570"/>
                  </a:cubicBezTo>
                  <a:cubicBezTo>
                    <a:pt x="389890" y="100330"/>
                    <a:pt x="383540" y="68580"/>
                    <a:pt x="389890" y="49530"/>
                  </a:cubicBezTo>
                  <a:cubicBezTo>
                    <a:pt x="396240" y="31750"/>
                    <a:pt x="421640" y="11430"/>
                    <a:pt x="438150" y="5080"/>
                  </a:cubicBezTo>
                  <a:cubicBezTo>
                    <a:pt x="453390" y="0"/>
                    <a:pt x="471170" y="2540"/>
                    <a:pt x="483870" y="7620"/>
                  </a:cubicBezTo>
                  <a:cubicBezTo>
                    <a:pt x="496570" y="13970"/>
                    <a:pt x="510540" y="25400"/>
                    <a:pt x="518160" y="38100"/>
                  </a:cubicBezTo>
                  <a:cubicBezTo>
                    <a:pt x="524510" y="49530"/>
                    <a:pt x="525780" y="63500"/>
                    <a:pt x="527050" y="81280"/>
                  </a:cubicBezTo>
                  <a:cubicBezTo>
                    <a:pt x="529590" y="114300"/>
                    <a:pt x="524510" y="165100"/>
                    <a:pt x="516890" y="214630"/>
                  </a:cubicBezTo>
                  <a:cubicBezTo>
                    <a:pt x="506730" y="280670"/>
                    <a:pt x="497840" y="370840"/>
                    <a:pt x="463550" y="440690"/>
                  </a:cubicBezTo>
                  <a:cubicBezTo>
                    <a:pt x="429260" y="514350"/>
                    <a:pt x="364490" y="617220"/>
                    <a:pt x="306070" y="641350"/>
                  </a:cubicBezTo>
                  <a:cubicBezTo>
                    <a:pt x="264160" y="659130"/>
                    <a:pt x="207010" y="641350"/>
                    <a:pt x="172720" y="626110"/>
                  </a:cubicBezTo>
                  <a:cubicBezTo>
                    <a:pt x="144780" y="613410"/>
                    <a:pt x="123190" y="594360"/>
                    <a:pt x="106680" y="568960"/>
                  </a:cubicBezTo>
                  <a:cubicBezTo>
                    <a:pt x="87630" y="542290"/>
                    <a:pt x="78740" y="501650"/>
                    <a:pt x="67310" y="467360"/>
                  </a:cubicBezTo>
                  <a:cubicBezTo>
                    <a:pt x="57150" y="434340"/>
                    <a:pt x="50800" y="408940"/>
                    <a:pt x="43180" y="367030"/>
                  </a:cubicBezTo>
                  <a:cubicBezTo>
                    <a:pt x="30480" y="293370"/>
                    <a:pt x="0" y="120650"/>
                    <a:pt x="10160" y="64770"/>
                  </a:cubicBezTo>
                  <a:cubicBezTo>
                    <a:pt x="15240" y="41910"/>
                    <a:pt x="22860" y="30480"/>
                    <a:pt x="34290" y="20320"/>
                  </a:cubicBezTo>
                  <a:cubicBezTo>
                    <a:pt x="45720" y="8890"/>
                    <a:pt x="66040" y="1270"/>
                    <a:pt x="81280" y="1270"/>
                  </a:cubicBezTo>
                  <a:cubicBezTo>
                    <a:pt x="97790" y="1270"/>
                    <a:pt x="118110" y="8890"/>
                    <a:pt x="129540" y="19050"/>
                  </a:cubicBezTo>
                  <a:cubicBezTo>
                    <a:pt x="142240" y="30480"/>
                    <a:pt x="153670" y="64770"/>
                    <a:pt x="153670" y="647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2" id="32"/>
          <p:cNvGrpSpPr/>
          <p:nvPr/>
        </p:nvGrpSpPr>
        <p:grpSpPr>
          <a:xfrm rot="0">
            <a:off x="17122140" y="3468053"/>
            <a:ext cx="284797" cy="384810"/>
            <a:chOff x="0" y="0"/>
            <a:chExt cx="379730" cy="51308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46990" y="43180"/>
              <a:ext cx="285750" cy="419100"/>
            </a:xfrm>
            <a:custGeom>
              <a:avLst/>
              <a:gdLst/>
              <a:ahLst/>
              <a:cxnLst/>
              <a:rect r="r" b="b" t="t" l="l"/>
              <a:pathLst>
                <a:path h="419100" w="285750">
                  <a:moveTo>
                    <a:pt x="120650" y="13970"/>
                  </a:moveTo>
                  <a:cubicBezTo>
                    <a:pt x="223520" y="90170"/>
                    <a:pt x="275590" y="147320"/>
                    <a:pt x="280670" y="189230"/>
                  </a:cubicBezTo>
                  <a:cubicBezTo>
                    <a:pt x="285750" y="224790"/>
                    <a:pt x="260350" y="262890"/>
                    <a:pt x="242570" y="294640"/>
                  </a:cubicBezTo>
                  <a:cubicBezTo>
                    <a:pt x="224790" y="327660"/>
                    <a:pt x="198120" y="365760"/>
                    <a:pt x="176530" y="387350"/>
                  </a:cubicBezTo>
                  <a:cubicBezTo>
                    <a:pt x="162560" y="400050"/>
                    <a:pt x="149860" y="411480"/>
                    <a:pt x="134620" y="415290"/>
                  </a:cubicBezTo>
                  <a:cubicBezTo>
                    <a:pt x="120650" y="419100"/>
                    <a:pt x="100330" y="419100"/>
                    <a:pt x="85090" y="412750"/>
                  </a:cubicBezTo>
                  <a:cubicBezTo>
                    <a:pt x="71120" y="407670"/>
                    <a:pt x="54610" y="394970"/>
                    <a:pt x="46990" y="381000"/>
                  </a:cubicBezTo>
                  <a:cubicBezTo>
                    <a:pt x="38100" y="367030"/>
                    <a:pt x="34290" y="347980"/>
                    <a:pt x="35560" y="332740"/>
                  </a:cubicBezTo>
                  <a:cubicBezTo>
                    <a:pt x="36830" y="316230"/>
                    <a:pt x="45720" y="298450"/>
                    <a:pt x="55880" y="287020"/>
                  </a:cubicBezTo>
                  <a:cubicBezTo>
                    <a:pt x="67310" y="275590"/>
                    <a:pt x="85090" y="265430"/>
                    <a:pt x="100330" y="262890"/>
                  </a:cubicBezTo>
                  <a:cubicBezTo>
                    <a:pt x="115570" y="260350"/>
                    <a:pt x="135890" y="261620"/>
                    <a:pt x="149860" y="270510"/>
                  </a:cubicBezTo>
                  <a:cubicBezTo>
                    <a:pt x="166370" y="280670"/>
                    <a:pt x="189230" y="309880"/>
                    <a:pt x="191770" y="331470"/>
                  </a:cubicBezTo>
                  <a:cubicBezTo>
                    <a:pt x="194310" y="351790"/>
                    <a:pt x="179070" y="384810"/>
                    <a:pt x="165100" y="398780"/>
                  </a:cubicBezTo>
                  <a:cubicBezTo>
                    <a:pt x="152400" y="411480"/>
                    <a:pt x="134620" y="416560"/>
                    <a:pt x="118110" y="417830"/>
                  </a:cubicBezTo>
                  <a:cubicBezTo>
                    <a:pt x="102870" y="419100"/>
                    <a:pt x="83820" y="414020"/>
                    <a:pt x="69850" y="405130"/>
                  </a:cubicBezTo>
                  <a:cubicBezTo>
                    <a:pt x="57150" y="396240"/>
                    <a:pt x="44450" y="381000"/>
                    <a:pt x="39370" y="365760"/>
                  </a:cubicBezTo>
                  <a:cubicBezTo>
                    <a:pt x="34290" y="350520"/>
                    <a:pt x="34290" y="335280"/>
                    <a:pt x="39370" y="316230"/>
                  </a:cubicBezTo>
                  <a:cubicBezTo>
                    <a:pt x="48260" y="281940"/>
                    <a:pt x="118110" y="220980"/>
                    <a:pt x="110490" y="189230"/>
                  </a:cubicBezTo>
                  <a:cubicBezTo>
                    <a:pt x="104140" y="162560"/>
                    <a:pt x="40640" y="156210"/>
                    <a:pt x="24130" y="132080"/>
                  </a:cubicBezTo>
                  <a:cubicBezTo>
                    <a:pt x="8890" y="111760"/>
                    <a:pt x="0" y="83820"/>
                    <a:pt x="3810" y="63500"/>
                  </a:cubicBezTo>
                  <a:cubicBezTo>
                    <a:pt x="8890" y="41910"/>
                    <a:pt x="30480" y="16510"/>
                    <a:pt x="49530" y="7620"/>
                  </a:cubicBezTo>
                  <a:cubicBezTo>
                    <a:pt x="68580" y="0"/>
                    <a:pt x="120650" y="13970"/>
                    <a:pt x="120650" y="139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4" id="34"/>
          <p:cNvGrpSpPr/>
          <p:nvPr/>
        </p:nvGrpSpPr>
        <p:grpSpPr>
          <a:xfrm rot="0">
            <a:off x="17300258" y="3712845"/>
            <a:ext cx="525780" cy="547688"/>
            <a:chOff x="0" y="0"/>
            <a:chExt cx="701040" cy="73025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48260" y="49530"/>
              <a:ext cx="604520" cy="635000"/>
            </a:xfrm>
            <a:custGeom>
              <a:avLst/>
              <a:gdLst/>
              <a:ahLst/>
              <a:cxnLst/>
              <a:rect r="r" b="b" t="t" l="l"/>
              <a:pathLst>
                <a:path h="635000" w="604520">
                  <a:moveTo>
                    <a:pt x="153670" y="91440"/>
                  </a:moveTo>
                  <a:cubicBezTo>
                    <a:pt x="199390" y="265430"/>
                    <a:pt x="252730" y="375920"/>
                    <a:pt x="285750" y="425450"/>
                  </a:cubicBezTo>
                  <a:cubicBezTo>
                    <a:pt x="303530" y="453390"/>
                    <a:pt x="318770" y="485140"/>
                    <a:pt x="337820" y="485140"/>
                  </a:cubicBezTo>
                  <a:cubicBezTo>
                    <a:pt x="361950" y="485140"/>
                    <a:pt x="401320" y="419100"/>
                    <a:pt x="420370" y="386080"/>
                  </a:cubicBezTo>
                  <a:cubicBezTo>
                    <a:pt x="435610" y="358140"/>
                    <a:pt x="443230" y="332740"/>
                    <a:pt x="449580" y="303530"/>
                  </a:cubicBezTo>
                  <a:cubicBezTo>
                    <a:pt x="455930" y="270510"/>
                    <a:pt x="462280" y="232410"/>
                    <a:pt x="455930" y="196850"/>
                  </a:cubicBezTo>
                  <a:cubicBezTo>
                    <a:pt x="448310" y="156210"/>
                    <a:pt x="403860" y="107950"/>
                    <a:pt x="402590" y="77470"/>
                  </a:cubicBezTo>
                  <a:cubicBezTo>
                    <a:pt x="401320" y="58420"/>
                    <a:pt x="406400" y="43180"/>
                    <a:pt x="416560" y="31750"/>
                  </a:cubicBezTo>
                  <a:cubicBezTo>
                    <a:pt x="429260" y="16510"/>
                    <a:pt x="459740" y="1270"/>
                    <a:pt x="478790" y="1270"/>
                  </a:cubicBezTo>
                  <a:cubicBezTo>
                    <a:pt x="495300" y="0"/>
                    <a:pt x="511810" y="7620"/>
                    <a:pt x="523240" y="17780"/>
                  </a:cubicBezTo>
                  <a:cubicBezTo>
                    <a:pt x="535940" y="26670"/>
                    <a:pt x="546100" y="43180"/>
                    <a:pt x="548640" y="58420"/>
                  </a:cubicBezTo>
                  <a:cubicBezTo>
                    <a:pt x="552450" y="72390"/>
                    <a:pt x="551180" y="91440"/>
                    <a:pt x="544830" y="105410"/>
                  </a:cubicBezTo>
                  <a:cubicBezTo>
                    <a:pt x="538480" y="119380"/>
                    <a:pt x="527050" y="134620"/>
                    <a:pt x="513080" y="140970"/>
                  </a:cubicBezTo>
                  <a:cubicBezTo>
                    <a:pt x="495300" y="148590"/>
                    <a:pt x="461010" y="149860"/>
                    <a:pt x="443230" y="142240"/>
                  </a:cubicBezTo>
                  <a:cubicBezTo>
                    <a:pt x="427990" y="135890"/>
                    <a:pt x="416560" y="121920"/>
                    <a:pt x="408940" y="107950"/>
                  </a:cubicBezTo>
                  <a:cubicBezTo>
                    <a:pt x="402590" y="93980"/>
                    <a:pt x="400050" y="76200"/>
                    <a:pt x="403860" y="60960"/>
                  </a:cubicBezTo>
                  <a:cubicBezTo>
                    <a:pt x="406400" y="45720"/>
                    <a:pt x="415290" y="29210"/>
                    <a:pt x="426720" y="19050"/>
                  </a:cubicBezTo>
                  <a:cubicBezTo>
                    <a:pt x="438150" y="10160"/>
                    <a:pt x="454660" y="1270"/>
                    <a:pt x="471170" y="1270"/>
                  </a:cubicBezTo>
                  <a:cubicBezTo>
                    <a:pt x="490220" y="1270"/>
                    <a:pt x="516890" y="13970"/>
                    <a:pt x="534670" y="29210"/>
                  </a:cubicBezTo>
                  <a:cubicBezTo>
                    <a:pt x="557530" y="48260"/>
                    <a:pt x="577850" y="82550"/>
                    <a:pt x="589280" y="113030"/>
                  </a:cubicBezTo>
                  <a:cubicBezTo>
                    <a:pt x="600710" y="140970"/>
                    <a:pt x="600710" y="170180"/>
                    <a:pt x="601980" y="203200"/>
                  </a:cubicBezTo>
                  <a:cubicBezTo>
                    <a:pt x="604520" y="243840"/>
                    <a:pt x="603250" y="300990"/>
                    <a:pt x="596900" y="339090"/>
                  </a:cubicBezTo>
                  <a:cubicBezTo>
                    <a:pt x="591820" y="369570"/>
                    <a:pt x="589280" y="387350"/>
                    <a:pt x="574040" y="415290"/>
                  </a:cubicBezTo>
                  <a:cubicBezTo>
                    <a:pt x="549910" y="462280"/>
                    <a:pt x="488950" y="546100"/>
                    <a:pt x="447040" y="581660"/>
                  </a:cubicBezTo>
                  <a:cubicBezTo>
                    <a:pt x="417830" y="607060"/>
                    <a:pt x="391160" y="623570"/>
                    <a:pt x="360680" y="628650"/>
                  </a:cubicBezTo>
                  <a:cubicBezTo>
                    <a:pt x="332740" y="635000"/>
                    <a:pt x="299720" y="629920"/>
                    <a:pt x="271780" y="617220"/>
                  </a:cubicBezTo>
                  <a:cubicBezTo>
                    <a:pt x="241300" y="603250"/>
                    <a:pt x="217170" y="577850"/>
                    <a:pt x="187960" y="541020"/>
                  </a:cubicBezTo>
                  <a:cubicBezTo>
                    <a:pt x="138430" y="476250"/>
                    <a:pt x="62230" y="318770"/>
                    <a:pt x="33020" y="237490"/>
                  </a:cubicBezTo>
                  <a:cubicBezTo>
                    <a:pt x="13970" y="186690"/>
                    <a:pt x="0" y="140970"/>
                    <a:pt x="2540" y="109220"/>
                  </a:cubicBezTo>
                  <a:cubicBezTo>
                    <a:pt x="3810" y="87630"/>
                    <a:pt x="12700" y="69850"/>
                    <a:pt x="22860" y="58420"/>
                  </a:cubicBezTo>
                  <a:cubicBezTo>
                    <a:pt x="30480" y="48260"/>
                    <a:pt x="40640" y="41910"/>
                    <a:pt x="53340" y="38100"/>
                  </a:cubicBezTo>
                  <a:cubicBezTo>
                    <a:pt x="67310" y="33020"/>
                    <a:pt x="91440" y="30480"/>
                    <a:pt x="106680" y="38100"/>
                  </a:cubicBezTo>
                  <a:cubicBezTo>
                    <a:pt x="125730" y="46990"/>
                    <a:pt x="153670" y="91440"/>
                    <a:pt x="153670" y="914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6" id="36"/>
          <p:cNvGrpSpPr/>
          <p:nvPr/>
        </p:nvGrpSpPr>
        <p:grpSpPr>
          <a:xfrm rot="0">
            <a:off x="16846868" y="4712018"/>
            <a:ext cx="188595" cy="886777"/>
            <a:chOff x="0" y="0"/>
            <a:chExt cx="251460" cy="118237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21590" y="49530"/>
              <a:ext cx="179070" cy="1083310"/>
            </a:xfrm>
            <a:custGeom>
              <a:avLst/>
              <a:gdLst/>
              <a:ahLst/>
              <a:cxnLst/>
              <a:rect r="r" b="b" t="t" l="l"/>
              <a:pathLst>
                <a:path h="1083310" w="179070">
                  <a:moveTo>
                    <a:pt x="179070" y="71120"/>
                  </a:moveTo>
                  <a:cubicBezTo>
                    <a:pt x="156210" y="1046480"/>
                    <a:pt x="148590" y="1059180"/>
                    <a:pt x="134620" y="1070610"/>
                  </a:cubicBezTo>
                  <a:cubicBezTo>
                    <a:pt x="123190" y="1079500"/>
                    <a:pt x="107950" y="1083310"/>
                    <a:pt x="92710" y="1082040"/>
                  </a:cubicBezTo>
                  <a:cubicBezTo>
                    <a:pt x="76200" y="1079500"/>
                    <a:pt x="49530" y="1062990"/>
                    <a:pt x="39370" y="1049020"/>
                  </a:cubicBezTo>
                  <a:cubicBezTo>
                    <a:pt x="30480" y="1036320"/>
                    <a:pt x="26670" y="1021080"/>
                    <a:pt x="30480" y="1005840"/>
                  </a:cubicBezTo>
                  <a:cubicBezTo>
                    <a:pt x="33020" y="989330"/>
                    <a:pt x="50800" y="963930"/>
                    <a:pt x="66040" y="953770"/>
                  </a:cubicBezTo>
                  <a:cubicBezTo>
                    <a:pt x="77470" y="946150"/>
                    <a:pt x="93980" y="943610"/>
                    <a:pt x="107950" y="947420"/>
                  </a:cubicBezTo>
                  <a:cubicBezTo>
                    <a:pt x="125730" y="951230"/>
                    <a:pt x="149860" y="970280"/>
                    <a:pt x="158750" y="985520"/>
                  </a:cubicBezTo>
                  <a:cubicBezTo>
                    <a:pt x="166370" y="998220"/>
                    <a:pt x="166370" y="1016000"/>
                    <a:pt x="163830" y="1028700"/>
                  </a:cubicBezTo>
                  <a:cubicBezTo>
                    <a:pt x="160020" y="1042670"/>
                    <a:pt x="151130" y="1056640"/>
                    <a:pt x="140970" y="1065530"/>
                  </a:cubicBezTo>
                  <a:cubicBezTo>
                    <a:pt x="130810" y="1074420"/>
                    <a:pt x="114300" y="1080770"/>
                    <a:pt x="100330" y="1082040"/>
                  </a:cubicBezTo>
                  <a:cubicBezTo>
                    <a:pt x="86360" y="1082040"/>
                    <a:pt x="69850" y="1079500"/>
                    <a:pt x="58420" y="1069340"/>
                  </a:cubicBezTo>
                  <a:cubicBezTo>
                    <a:pt x="45720" y="1059180"/>
                    <a:pt x="36830" y="1045210"/>
                    <a:pt x="29210" y="1013460"/>
                  </a:cubicBezTo>
                  <a:cubicBezTo>
                    <a:pt x="0" y="890270"/>
                    <a:pt x="6350" y="162560"/>
                    <a:pt x="40640" y="54610"/>
                  </a:cubicBezTo>
                  <a:cubicBezTo>
                    <a:pt x="48260" y="30480"/>
                    <a:pt x="55880" y="22860"/>
                    <a:pt x="68580" y="13970"/>
                  </a:cubicBezTo>
                  <a:cubicBezTo>
                    <a:pt x="81280" y="5080"/>
                    <a:pt x="101600" y="0"/>
                    <a:pt x="116840" y="1270"/>
                  </a:cubicBezTo>
                  <a:cubicBezTo>
                    <a:pt x="132080" y="3810"/>
                    <a:pt x="151130" y="12700"/>
                    <a:pt x="161290" y="25400"/>
                  </a:cubicBezTo>
                  <a:cubicBezTo>
                    <a:pt x="171450" y="36830"/>
                    <a:pt x="179070" y="71120"/>
                    <a:pt x="179070" y="711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8" id="38"/>
          <p:cNvGrpSpPr/>
          <p:nvPr/>
        </p:nvGrpSpPr>
        <p:grpSpPr>
          <a:xfrm rot="0">
            <a:off x="16672560" y="5050155"/>
            <a:ext cx="439103" cy="186690"/>
            <a:chOff x="0" y="0"/>
            <a:chExt cx="585470" cy="24892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49530" y="50800"/>
              <a:ext cx="487680" cy="160020"/>
            </a:xfrm>
            <a:custGeom>
              <a:avLst/>
              <a:gdLst/>
              <a:ahLst/>
              <a:cxnLst/>
              <a:rect r="r" b="b" t="t" l="l"/>
              <a:pathLst>
                <a:path h="160020" w="487680">
                  <a:moveTo>
                    <a:pt x="74930" y="0"/>
                  </a:moveTo>
                  <a:cubicBezTo>
                    <a:pt x="457200" y="13970"/>
                    <a:pt x="466090" y="21590"/>
                    <a:pt x="473710" y="34290"/>
                  </a:cubicBezTo>
                  <a:cubicBezTo>
                    <a:pt x="482600" y="50800"/>
                    <a:pt x="485140" y="82550"/>
                    <a:pt x="480060" y="99060"/>
                  </a:cubicBezTo>
                  <a:cubicBezTo>
                    <a:pt x="476250" y="114300"/>
                    <a:pt x="463550" y="127000"/>
                    <a:pt x="450850" y="133350"/>
                  </a:cubicBezTo>
                  <a:cubicBezTo>
                    <a:pt x="439420" y="140970"/>
                    <a:pt x="422910" y="146050"/>
                    <a:pt x="407670" y="143510"/>
                  </a:cubicBezTo>
                  <a:cubicBezTo>
                    <a:pt x="389890" y="139700"/>
                    <a:pt x="363220" y="121920"/>
                    <a:pt x="353060" y="106680"/>
                  </a:cubicBezTo>
                  <a:cubicBezTo>
                    <a:pt x="345440" y="93980"/>
                    <a:pt x="344170" y="76200"/>
                    <a:pt x="346710" y="62230"/>
                  </a:cubicBezTo>
                  <a:cubicBezTo>
                    <a:pt x="347980" y="48260"/>
                    <a:pt x="356870" y="33020"/>
                    <a:pt x="367030" y="22860"/>
                  </a:cubicBezTo>
                  <a:cubicBezTo>
                    <a:pt x="377190" y="12700"/>
                    <a:pt x="393700" y="5080"/>
                    <a:pt x="407670" y="3810"/>
                  </a:cubicBezTo>
                  <a:cubicBezTo>
                    <a:pt x="421640" y="2540"/>
                    <a:pt x="439420" y="5080"/>
                    <a:pt x="450850" y="13970"/>
                  </a:cubicBezTo>
                  <a:cubicBezTo>
                    <a:pt x="466090" y="24130"/>
                    <a:pt x="482600" y="52070"/>
                    <a:pt x="485140" y="69850"/>
                  </a:cubicBezTo>
                  <a:cubicBezTo>
                    <a:pt x="487680" y="85090"/>
                    <a:pt x="481330" y="101600"/>
                    <a:pt x="473710" y="113030"/>
                  </a:cubicBezTo>
                  <a:cubicBezTo>
                    <a:pt x="464820" y="124460"/>
                    <a:pt x="457200" y="133350"/>
                    <a:pt x="438150" y="139700"/>
                  </a:cubicBezTo>
                  <a:cubicBezTo>
                    <a:pt x="381000" y="160020"/>
                    <a:pt x="138430" y="158750"/>
                    <a:pt x="74930" y="147320"/>
                  </a:cubicBezTo>
                  <a:cubicBezTo>
                    <a:pt x="50800" y="143510"/>
                    <a:pt x="38100" y="139700"/>
                    <a:pt x="25400" y="128270"/>
                  </a:cubicBezTo>
                  <a:cubicBezTo>
                    <a:pt x="13970" y="118110"/>
                    <a:pt x="2540" y="99060"/>
                    <a:pt x="1270" y="82550"/>
                  </a:cubicBezTo>
                  <a:cubicBezTo>
                    <a:pt x="0" y="63500"/>
                    <a:pt x="12700" y="33020"/>
                    <a:pt x="25400" y="19050"/>
                  </a:cubicBezTo>
                  <a:cubicBezTo>
                    <a:pt x="38100" y="6350"/>
                    <a:pt x="74930" y="0"/>
                    <a:pt x="7493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0" id="40"/>
          <p:cNvGrpSpPr/>
          <p:nvPr/>
        </p:nvGrpSpPr>
        <p:grpSpPr>
          <a:xfrm rot="0">
            <a:off x="17094518" y="5213032"/>
            <a:ext cx="190500" cy="386715"/>
            <a:chOff x="0" y="0"/>
            <a:chExt cx="254000" cy="51562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36830" y="49530"/>
              <a:ext cx="165100" cy="415290"/>
            </a:xfrm>
            <a:custGeom>
              <a:avLst/>
              <a:gdLst/>
              <a:ahLst/>
              <a:cxnLst/>
              <a:rect r="r" b="b" t="t" l="l"/>
              <a:pathLst>
                <a:path h="415290" w="165100">
                  <a:moveTo>
                    <a:pt x="165100" y="76200"/>
                  </a:moveTo>
                  <a:cubicBezTo>
                    <a:pt x="137160" y="388620"/>
                    <a:pt x="128270" y="396240"/>
                    <a:pt x="116840" y="403860"/>
                  </a:cubicBezTo>
                  <a:cubicBezTo>
                    <a:pt x="105410" y="411480"/>
                    <a:pt x="87630" y="415290"/>
                    <a:pt x="74930" y="414020"/>
                  </a:cubicBezTo>
                  <a:cubicBezTo>
                    <a:pt x="60960" y="412750"/>
                    <a:pt x="44450" y="406400"/>
                    <a:pt x="34290" y="396240"/>
                  </a:cubicBezTo>
                  <a:cubicBezTo>
                    <a:pt x="22860" y="383540"/>
                    <a:pt x="12700" y="353060"/>
                    <a:pt x="13970" y="335280"/>
                  </a:cubicBezTo>
                  <a:cubicBezTo>
                    <a:pt x="15240" y="321310"/>
                    <a:pt x="24130" y="307340"/>
                    <a:pt x="34290" y="297180"/>
                  </a:cubicBezTo>
                  <a:cubicBezTo>
                    <a:pt x="43180" y="287020"/>
                    <a:pt x="58420" y="279400"/>
                    <a:pt x="72390" y="278130"/>
                  </a:cubicBezTo>
                  <a:cubicBezTo>
                    <a:pt x="90170" y="278130"/>
                    <a:pt x="120650" y="287020"/>
                    <a:pt x="132080" y="300990"/>
                  </a:cubicBezTo>
                  <a:cubicBezTo>
                    <a:pt x="144780" y="314960"/>
                    <a:pt x="149860" y="345440"/>
                    <a:pt x="147320" y="363220"/>
                  </a:cubicBezTo>
                  <a:cubicBezTo>
                    <a:pt x="144780" y="377190"/>
                    <a:pt x="133350" y="391160"/>
                    <a:pt x="123190" y="400050"/>
                  </a:cubicBezTo>
                  <a:cubicBezTo>
                    <a:pt x="111760" y="407670"/>
                    <a:pt x="95250" y="414020"/>
                    <a:pt x="81280" y="414020"/>
                  </a:cubicBezTo>
                  <a:cubicBezTo>
                    <a:pt x="68580" y="414020"/>
                    <a:pt x="52070" y="408940"/>
                    <a:pt x="40640" y="401320"/>
                  </a:cubicBezTo>
                  <a:cubicBezTo>
                    <a:pt x="29210" y="392430"/>
                    <a:pt x="21590" y="383540"/>
                    <a:pt x="15240" y="364490"/>
                  </a:cubicBezTo>
                  <a:cubicBezTo>
                    <a:pt x="0" y="314960"/>
                    <a:pt x="7620" y="125730"/>
                    <a:pt x="19050" y="71120"/>
                  </a:cubicBezTo>
                  <a:cubicBezTo>
                    <a:pt x="24130" y="46990"/>
                    <a:pt x="29210" y="34290"/>
                    <a:pt x="39370" y="22860"/>
                  </a:cubicBezTo>
                  <a:cubicBezTo>
                    <a:pt x="50800" y="11430"/>
                    <a:pt x="71120" y="2540"/>
                    <a:pt x="86360" y="1270"/>
                  </a:cubicBezTo>
                  <a:cubicBezTo>
                    <a:pt x="102870" y="0"/>
                    <a:pt x="123190" y="5080"/>
                    <a:pt x="135890" y="15240"/>
                  </a:cubicBezTo>
                  <a:cubicBezTo>
                    <a:pt x="151130" y="27940"/>
                    <a:pt x="165100" y="76200"/>
                    <a:pt x="165100" y="762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2" id="42"/>
          <p:cNvGrpSpPr/>
          <p:nvPr/>
        </p:nvGrpSpPr>
        <p:grpSpPr>
          <a:xfrm rot="0">
            <a:off x="17087850" y="4904422"/>
            <a:ext cx="188595" cy="184785"/>
            <a:chOff x="0" y="0"/>
            <a:chExt cx="251460" cy="24638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49530" y="49530"/>
              <a:ext cx="149860" cy="151130"/>
            </a:xfrm>
            <a:custGeom>
              <a:avLst/>
              <a:gdLst/>
              <a:ahLst/>
              <a:cxnLst/>
              <a:rect r="r" b="b" t="t" l="l"/>
              <a:pathLst>
                <a:path h="151130" w="149860">
                  <a:moveTo>
                    <a:pt x="149860" y="53340"/>
                  </a:moveTo>
                  <a:cubicBezTo>
                    <a:pt x="130810" y="134620"/>
                    <a:pt x="120650" y="142240"/>
                    <a:pt x="107950" y="146050"/>
                  </a:cubicBezTo>
                  <a:cubicBezTo>
                    <a:pt x="91440" y="151130"/>
                    <a:pt x="54610" y="148590"/>
                    <a:pt x="38100" y="140970"/>
                  </a:cubicBezTo>
                  <a:cubicBezTo>
                    <a:pt x="25400" y="135890"/>
                    <a:pt x="17780" y="125730"/>
                    <a:pt x="11430" y="115570"/>
                  </a:cubicBezTo>
                  <a:cubicBezTo>
                    <a:pt x="6350" y="105410"/>
                    <a:pt x="0" y="93980"/>
                    <a:pt x="1270" y="81280"/>
                  </a:cubicBezTo>
                  <a:cubicBezTo>
                    <a:pt x="2540" y="62230"/>
                    <a:pt x="17780" y="29210"/>
                    <a:pt x="30480" y="16510"/>
                  </a:cubicBezTo>
                  <a:cubicBezTo>
                    <a:pt x="39370" y="6350"/>
                    <a:pt x="50800" y="2540"/>
                    <a:pt x="63500" y="1270"/>
                  </a:cubicBezTo>
                  <a:cubicBezTo>
                    <a:pt x="82550" y="0"/>
                    <a:pt x="130810" y="22860"/>
                    <a:pt x="130810" y="2286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4" id="44"/>
          <p:cNvGrpSpPr/>
          <p:nvPr/>
        </p:nvGrpSpPr>
        <p:grpSpPr>
          <a:xfrm rot="0">
            <a:off x="17192625" y="5016818"/>
            <a:ext cx="420053" cy="737235"/>
            <a:chOff x="0" y="0"/>
            <a:chExt cx="560070" cy="98298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48260" y="49530"/>
              <a:ext cx="469900" cy="886460"/>
            </a:xfrm>
            <a:custGeom>
              <a:avLst/>
              <a:gdLst/>
              <a:ahLst/>
              <a:cxnLst/>
              <a:rect r="r" b="b" t="t" l="l"/>
              <a:pathLst>
                <a:path h="886460" w="469900">
                  <a:moveTo>
                    <a:pt x="40640" y="394970"/>
                  </a:moveTo>
                  <a:cubicBezTo>
                    <a:pt x="231140" y="295910"/>
                    <a:pt x="269240" y="269240"/>
                    <a:pt x="290830" y="240030"/>
                  </a:cubicBezTo>
                  <a:cubicBezTo>
                    <a:pt x="307340" y="217170"/>
                    <a:pt x="330200" y="181610"/>
                    <a:pt x="321310" y="167640"/>
                  </a:cubicBezTo>
                  <a:cubicBezTo>
                    <a:pt x="312420" y="153670"/>
                    <a:pt x="256540" y="146050"/>
                    <a:pt x="234950" y="161290"/>
                  </a:cubicBezTo>
                  <a:cubicBezTo>
                    <a:pt x="203200" y="184150"/>
                    <a:pt x="193040" y="290830"/>
                    <a:pt x="184150" y="350520"/>
                  </a:cubicBezTo>
                  <a:cubicBezTo>
                    <a:pt x="177800" y="401320"/>
                    <a:pt x="168910" y="449580"/>
                    <a:pt x="184150" y="496570"/>
                  </a:cubicBezTo>
                  <a:cubicBezTo>
                    <a:pt x="201930" y="549910"/>
                    <a:pt x="256540" y="604520"/>
                    <a:pt x="300990" y="651510"/>
                  </a:cubicBezTo>
                  <a:cubicBezTo>
                    <a:pt x="344170" y="698500"/>
                    <a:pt x="426720" y="736600"/>
                    <a:pt x="444500" y="775970"/>
                  </a:cubicBezTo>
                  <a:cubicBezTo>
                    <a:pt x="455930" y="800100"/>
                    <a:pt x="453390" y="826770"/>
                    <a:pt x="447040" y="844550"/>
                  </a:cubicBezTo>
                  <a:cubicBezTo>
                    <a:pt x="440690" y="858520"/>
                    <a:pt x="427990" y="871220"/>
                    <a:pt x="414020" y="877570"/>
                  </a:cubicBezTo>
                  <a:cubicBezTo>
                    <a:pt x="396240" y="883920"/>
                    <a:pt x="363220" y="885190"/>
                    <a:pt x="345440" y="875030"/>
                  </a:cubicBezTo>
                  <a:cubicBezTo>
                    <a:pt x="327660" y="864870"/>
                    <a:pt x="312420" y="836930"/>
                    <a:pt x="308610" y="817880"/>
                  </a:cubicBezTo>
                  <a:cubicBezTo>
                    <a:pt x="306070" y="802640"/>
                    <a:pt x="312420" y="784860"/>
                    <a:pt x="320040" y="772160"/>
                  </a:cubicBezTo>
                  <a:cubicBezTo>
                    <a:pt x="327660" y="760730"/>
                    <a:pt x="341630" y="748030"/>
                    <a:pt x="356870" y="744220"/>
                  </a:cubicBezTo>
                  <a:cubicBezTo>
                    <a:pt x="374650" y="739140"/>
                    <a:pt x="407670" y="742950"/>
                    <a:pt x="424180" y="753110"/>
                  </a:cubicBezTo>
                  <a:cubicBezTo>
                    <a:pt x="438150" y="760730"/>
                    <a:pt x="448310" y="775970"/>
                    <a:pt x="450850" y="791210"/>
                  </a:cubicBezTo>
                  <a:cubicBezTo>
                    <a:pt x="455930" y="808990"/>
                    <a:pt x="449580" y="842010"/>
                    <a:pt x="438150" y="857250"/>
                  </a:cubicBezTo>
                  <a:cubicBezTo>
                    <a:pt x="429260" y="871220"/>
                    <a:pt x="412750" y="878840"/>
                    <a:pt x="398780" y="882650"/>
                  </a:cubicBezTo>
                  <a:cubicBezTo>
                    <a:pt x="384810" y="886460"/>
                    <a:pt x="370840" y="886460"/>
                    <a:pt x="353060" y="878840"/>
                  </a:cubicBezTo>
                  <a:cubicBezTo>
                    <a:pt x="312420" y="862330"/>
                    <a:pt x="229870" y="779780"/>
                    <a:pt x="189230" y="735330"/>
                  </a:cubicBezTo>
                  <a:cubicBezTo>
                    <a:pt x="160020" y="704850"/>
                    <a:pt x="146050" y="681990"/>
                    <a:pt x="124460" y="648970"/>
                  </a:cubicBezTo>
                  <a:cubicBezTo>
                    <a:pt x="97790" y="609600"/>
                    <a:pt x="58420" y="567690"/>
                    <a:pt x="43180" y="516890"/>
                  </a:cubicBezTo>
                  <a:cubicBezTo>
                    <a:pt x="27940" y="458470"/>
                    <a:pt x="35560" y="384810"/>
                    <a:pt x="44450" y="316230"/>
                  </a:cubicBezTo>
                  <a:cubicBezTo>
                    <a:pt x="54610" y="243840"/>
                    <a:pt x="74930" y="143510"/>
                    <a:pt x="107950" y="93980"/>
                  </a:cubicBezTo>
                  <a:cubicBezTo>
                    <a:pt x="130810" y="58420"/>
                    <a:pt x="160020" y="40640"/>
                    <a:pt x="193040" y="25400"/>
                  </a:cubicBezTo>
                  <a:cubicBezTo>
                    <a:pt x="226060" y="8890"/>
                    <a:pt x="269240" y="0"/>
                    <a:pt x="304800" y="1270"/>
                  </a:cubicBezTo>
                  <a:cubicBezTo>
                    <a:pt x="339090" y="2540"/>
                    <a:pt x="377190" y="12700"/>
                    <a:pt x="403860" y="29210"/>
                  </a:cubicBezTo>
                  <a:cubicBezTo>
                    <a:pt x="427990" y="44450"/>
                    <a:pt x="452120" y="66040"/>
                    <a:pt x="459740" y="93980"/>
                  </a:cubicBezTo>
                  <a:cubicBezTo>
                    <a:pt x="469900" y="128270"/>
                    <a:pt x="454660" y="186690"/>
                    <a:pt x="440690" y="228600"/>
                  </a:cubicBezTo>
                  <a:cubicBezTo>
                    <a:pt x="427990" y="269240"/>
                    <a:pt x="406400" y="304800"/>
                    <a:pt x="378460" y="339090"/>
                  </a:cubicBezTo>
                  <a:cubicBezTo>
                    <a:pt x="347980" y="377190"/>
                    <a:pt x="302260" y="411480"/>
                    <a:pt x="257810" y="443230"/>
                  </a:cubicBezTo>
                  <a:cubicBezTo>
                    <a:pt x="212090" y="474980"/>
                    <a:pt x="147320" y="513080"/>
                    <a:pt x="109220" y="525780"/>
                  </a:cubicBezTo>
                  <a:cubicBezTo>
                    <a:pt x="87630" y="532130"/>
                    <a:pt x="72390" y="534670"/>
                    <a:pt x="57150" y="530860"/>
                  </a:cubicBezTo>
                  <a:cubicBezTo>
                    <a:pt x="45720" y="529590"/>
                    <a:pt x="34290" y="523240"/>
                    <a:pt x="26670" y="514350"/>
                  </a:cubicBezTo>
                  <a:cubicBezTo>
                    <a:pt x="15240" y="504190"/>
                    <a:pt x="3810" y="485140"/>
                    <a:pt x="2540" y="468630"/>
                  </a:cubicBezTo>
                  <a:cubicBezTo>
                    <a:pt x="0" y="452120"/>
                    <a:pt x="6350" y="430530"/>
                    <a:pt x="15240" y="417830"/>
                  </a:cubicBezTo>
                  <a:cubicBezTo>
                    <a:pt x="21590" y="407670"/>
                    <a:pt x="40640" y="394970"/>
                    <a:pt x="40640" y="3949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6" id="46"/>
          <p:cNvGrpSpPr/>
          <p:nvPr/>
        </p:nvGrpSpPr>
        <p:grpSpPr>
          <a:xfrm rot="0">
            <a:off x="17560290" y="5163503"/>
            <a:ext cx="444818" cy="564832"/>
            <a:chOff x="0" y="0"/>
            <a:chExt cx="593090" cy="75311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43180" y="45720"/>
              <a:ext cx="505460" cy="656590"/>
            </a:xfrm>
            <a:custGeom>
              <a:avLst/>
              <a:gdLst/>
              <a:ahLst/>
              <a:cxnLst/>
              <a:rect r="r" b="b" t="t" l="l"/>
              <a:pathLst>
                <a:path h="656590" w="505460">
                  <a:moveTo>
                    <a:pt x="163830" y="78740"/>
                  </a:moveTo>
                  <a:cubicBezTo>
                    <a:pt x="127000" y="414020"/>
                    <a:pt x="105410" y="425450"/>
                    <a:pt x="85090" y="426720"/>
                  </a:cubicBezTo>
                  <a:cubicBezTo>
                    <a:pt x="66040" y="429260"/>
                    <a:pt x="36830" y="415290"/>
                    <a:pt x="24130" y="401320"/>
                  </a:cubicBezTo>
                  <a:cubicBezTo>
                    <a:pt x="12700" y="389890"/>
                    <a:pt x="8890" y="373380"/>
                    <a:pt x="7620" y="354330"/>
                  </a:cubicBezTo>
                  <a:cubicBezTo>
                    <a:pt x="6350" y="328930"/>
                    <a:pt x="16510" y="293370"/>
                    <a:pt x="30480" y="261620"/>
                  </a:cubicBezTo>
                  <a:cubicBezTo>
                    <a:pt x="45720" y="222250"/>
                    <a:pt x="74930" y="173990"/>
                    <a:pt x="106680" y="137160"/>
                  </a:cubicBezTo>
                  <a:cubicBezTo>
                    <a:pt x="138430" y="101600"/>
                    <a:pt x="181610" y="59690"/>
                    <a:pt x="218440" y="46990"/>
                  </a:cubicBezTo>
                  <a:cubicBezTo>
                    <a:pt x="246380" y="36830"/>
                    <a:pt x="275590" y="39370"/>
                    <a:pt x="302260" y="48260"/>
                  </a:cubicBezTo>
                  <a:cubicBezTo>
                    <a:pt x="334010" y="59690"/>
                    <a:pt x="365760" y="78740"/>
                    <a:pt x="391160" y="120650"/>
                  </a:cubicBezTo>
                  <a:cubicBezTo>
                    <a:pt x="443230" y="204470"/>
                    <a:pt x="505460" y="521970"/>
                    <a:pt x="499110" y="591820"/>
                  </a:cubicBezTo>
                  <a:cubicBezTo>
                    <a:pt x="496570" y="613410"/>
                    <a:pt x="490220" y="622300"/>
                    <a:pt x="481330" y="632460"/>
                  </a:cubicBezTo>
                  <a:cubicBezTo>
                    <a:pt x="472440" y="642620"/>
                    <a:pt x="457200" y="652780"/>
                    <a:pt x="443230" y="654050"/>
                  </a:cubicBezTo>
                  <a:cubicBezTo>
                    <a:pt x="425450" y="656590"/>
                    <a:pt x="394970" y="648970"/>
                    <a:pt x="381000" y="635000"/>
                  </a:cubicBezTo>
                  <a:cubicBezTo>
                    <a:pt x="367030" y="621030"/>
                    <a:pt x="358140" y="591820"/>
                    <a:pt x="361950" y="572770"/>
                  </a:cubicBezTo>
                  <a:cubicBezTo>
                    <a:pt x="365760" y="553720"/>
                    <a:pt x="386080" y="529590"/>
                    <a:pt x="402590" y="521970"/>
                  </a:cubicBezTo>
                  <a:cubicBezTo>
                    <a:pt x="420370" y="515620"/>
                    <a:pt x="452120" y="519430"/>
                    <a:pt x="467360" y="528320"/>
                  </a:cubicBezTo>
                  <a:cubicBezTo>
                    <a:pt x="481330" y="534670"/>
                    <a:pt x="490220" y="549910"/>
                    <a:pt x="495300" y="562610"/>
                  </a:cubicBezTo>
                  <a:cubicBezTo>
                    <a:pt x="500380" y="575310"/>
                    <a:pt x="500380" y="593090"/>
                    <a:pt x="496570" y="607060"/>
                  </a:cubicBezTo>
                  <a:cubicBezTo>
                    <a:pt x="491490" y="619760"/>
                    <a:pt x="481330" y="635000"/>
                    <a:pt x="469900" y="642620"/>
                  </a:cubicBezTo>
                  <a:cubicBezTo>
                    <a:pt x="458470" y="650240"/>
                    <a:pt x="443230" y="656590"/>
                    <a:pt x="427990" y="655320"/>
                  </a:cubicBezTo>
                  <a:cubicBezTo>
                    <a:pt x="410210" y="652780"/>
                    <a:pt x="388620" y="645160"/>
                    <a:pt x="372110" y="623570"/>
                  </a:cubicBezTo>
                  <a:cubicBezTo>
                    <a:pt x="334010" y="574040"/>
                    <a:pt x="321310" y="386080"/>
                    <a:pt x="288290" y="313690"/>
                  </a:cubicBezTo>
                  <a:cubicBezTo>
                    <a:pt x="267970" y="269240"/>
                    <a:pt x="245110" y="210820"/>
                    <a:pt x="223520" y="212090"/>
                  </a:cubicBezTo>
                  <a:cubicBezTo>
                    <a:pt x="193040" y="214630"/>
                    <a:pt x="161290" y="373380"/>
                    <a:pt x="130810" y="405130"/>
                  </a:cubicBezTo>
                  <a:cubicBezTo>
                    <a:pt x="115570" y="420370"/>
                    <a:pt x="101600" y="426720"/>
                    <a:pt x="85090" y="426720"/>
                  </a:cubicBezTo>
                  <a:cubicBezTo>
                    <a:pt x="67310" y="427990"/>
                    <a:pt x="36830" y="415290"/>
                    <a:pt x="24130" y="401320"/>
                  </a:cubicBezTo>
                  <a:cubicBezTo>
                    <a:pt x="12700" y="389890"/>
                    <a:pt x="11430" y="377190"/>
                    <a:pt x="7620" y="354330"/>
                  </a:cubicBezTo>
                  <a:cubicBezTo>
                    <a:pt x="0" y="295910"/>
                    <a:pt x="0" y="87630"/>
                    <a:pt x="25400" y="38100"/>
                  </a:cubicBezTo>
                  <a:cubicBezTo>
                    <a:pt x="35560" y="17780"/>
                    <a:pt x="50800" y="10160"/>
                    <a:pt x="66040" y="5080"/>
                  </a:cubicBezTo>
                  <a:cubicBezTo>
                    <a:pt x="81280" y="0"/>
                    <a:pt x="104140" y="1270"/>
                    <a:pt x="119380" y="6350"/>
                  </a:cubicBezTo>
                  <a:cubicBezTo>
                    <a:pt x="130810" y="11430"/>
                    <a:pt x="139700" y="17780"/>
                    <a:pt x="147320" y="27940"/>
                  </a:cubicBezTo>
                  <a:cubicBezTo>
                    <a:pt x="156210" y="40640"/>
                    <a:pt x="163830" y="78740"/>
                    <a:pt x="163830" y="787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8" id="48"/>
          <p:cNvGrpSpPr/>
          <p:nvPr/>
        </p:nvGrpSpPr>
        <p:grpSpPr>
          <a:xfrm rot="0">
            <a:off x="17141190" y="4611053"/>
            <a:ext cx="635318" cy="401955"/>
            <a:chOff x="0" y="0"/>
            <a:chExt cx="847090" cy="53594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49530" y="49530"/>
              <a:ext cx="748030" cy="436880"/>
            </a:xfrm>
            <a:custGeom>
              <a:avLst/>
              <a:gdLst/>
              <a:ahLst/>
              <a:cxnLst/>
              <a:rect r="r" b="b" t="t" l="l"/>
              <a:pathLst>
                <a:path h="436880" w="748030">
                  <a:moveTo>
                    <a:pt x="53340" y="101600"/>
                  </a:moveTo>
                  <a:cubicBezTo>
                    <a:pt x="208280" y="54610"/>
                    <a:pt x="257810" y="0"/>
                    <a:pt x="304800" y="1270"/>
                  </a:cubicBezTo>
                  <a:cubicBezTo>
                    <a:pt x="355600" y="2540"/>
                    <a:pt x="412750" y="55880"/>
                    <a:pt x="458470" y="88900"/>
                  </a:cubicBezTo>
                  <a:cubicBezTo>
                    <a:pt x="499110" y="119380"/>
                    <a:pt x="527050" y="161290"/>
                    <a:pt x="565150" y="189230"/>
                  </a:cubicBezTo>
                  <a:cubicBezTo>
                    <a:pt x="601980" y="215900"/>
                    <a:pt x="652780" y="227330"/>
                    <a:pt x="683260" y="252730"/>
                  </a:cubicBezTo>
                  <a:cubicBezTo>
                    <a:pt x="707390" y="275590"/>
                    <a:pt x="727710" y="303530"/>
                    <a:pt x="736600" y="328930"/>
                  </a:cubicBezTo>
                  <a:cubicBezTo>
                    <a:pt x="744220" y="350520"/>
                    <a:pt x="746760" y="378460"/>
                    <a:pt x="740410" y="394970"/>
                  </a:cubicBezTo>
                  <a:cubicBezTo>
                    <a:pt x="735330" y="408940"/>
                    <a:pt x="721360" y="420370"/>
                    <a:pt x="708660" y="427990"/>
                  </a:cubicBezTo>
                  <a:cubicBezTo>
                    <a:pt x="695960" y="434340"/>
                    <a:pt x="678180" y="436880"/>
                    <a:pt x="664210" y="434340"/>
                  </a:cubicBezTo>
                  <a:cubicBezTo>
                    <a:pt x="650240" y="431800"/>
                    <a:pt x="635000" y="424180"/>
                    <a:pt x="624840" y="414020"/>
                  </a:cubicBezTo>
                  <a:cubicBezTo>
                    <a:pt x="614680" y="402590"/>
                    <a:pt x="607060" y="387350"/>
                    <a:pt x="605790" y="372110"/>
                  </a:cubicBezTo>
                  <a:cubicBezTo>
                    <a:pt x="604520" y="358140"/>
                    <a:pt x="608330" y="340360"/>
                    <a:pt x="615950" y="328930"/>
                  </a:cubicBezTo>
                  <a:cubicBezTo>
                    <a:pt x="623570" y="316230"/>
                    <a:pt x="636270" y="303530"/>
                    <a:pt x="650240" y="299720"/>
                  </a:cubicBezTo>
                  <a:cubicBezTo>
                    <a:pt x="668020" y="294640"/>
                    <a:pt x="699770" y="295910"/>
                    <a:pt x="716280" y="307340"/>
                  </a:cubicBezTo>
                  <a:cubicBezTo>
                    <a:pt x="731520" y="317500"/>
                    <a:pt x="745490" y="346710"/>
                    <a:pt x="746760" y="365760"/>
                  </a:cubicBezTo>
                  <a:cubicBezTo>
                    <a:pt x="748030" y="381000"/>
                    <a:pt x="740410" y="396240"/>
                    <a:pt x="731520" y="407670"/>
                  </a:cubicBezTo>
                  <a:cubicBezTo>
                    <a:pt x="723900" y="419100"/>
                    <a:pt x="709930" y="430530"/>
                    <a:pt x="694690" y="433070"/>
                  </a:cubicBezTo>
                  <a:cubicBezTo>
                    <a:pt x="676910" y="436880"/>
                    <a:pt x="650240" y="430530"/>
                    <a:pt x="629920" y="419100"/>
                  </a:cubicBezTo>
                  <a:cubicBezTo>
                    <a:pt x="605790" y="403860"/>
                    <a:pt x="590550" y="360680"/>
                    <a:pt x="565150" y="339090"/>
                  </a:cubicBezTo>
                  <a:cubicBezTo>
                    <a:pt x="539750" y="317500"/>
                    <a:pt x="509270" y="312420"/>
                    <a:pt x="476250" y="289560"/>
                  </a:cubicBezTo>
                  <a:cubicBezTo>
                    <a:pt x="425450" y="255270"/>
                    <a:pt x="346710" y="144780"/>
                    <a:pt x="295910" y="143510"/>
                  </a:cubicBezTo>
                  <a:cubicBezTo>
                    <a:pt x="261620" y="142240"/>
                    <a:pt x="240030" y="190500"/>
                    <a:pt x="207010" y="207010"/>
                  </a:cubicBezTo>
                  <a:cubicBezTo>
                    <a:pt x="172720" y="224790"/>
                    <a:pt x="125730" y="238760"/>
                    <a:pt x="95250" y="242570"/>
                  </a:cubicBezTo>
                  <a:cubicBezTo>
                    <a:pt x="74930" y="245110"/>
                    <a:pt x="58420" y="245110"/>
                    <a:pt x="43180" y="238760"/>
                  </a:cubicBezTo>
                  <a:cubicBezTo>
                    <a:pt x="27940" y="231140"/>
                    <a:pt x="13970" y="214630"/>
                    <a:pt x="7620" y="200660"/>
                  </a:cubicBezTo>
                  <a:cubicBezTo>
                    <a:pt x="1270" y="190500"/>
                    <a:pt x="0" y="179070"/>
                    <a:pt x="1270" y="166370"/>
                  </a:cubicBezTo>
                  <a:cubicBezTo>
                    <a:pt x="3810" y="152400"/>
                    <a:pt x="12700" y="130810"/>
                    <a:pt x="22860" y="119380"/>
                  </a:cubicBezTo>
                  <a:cubicBezTo>
                    <a:pt x="31750" y="110490"/>
                    <a:pt x="53340" y="101600"/>
                    <a:pt x="53340" y="1016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33450"/>
            <a:ext cx="475324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Raleway Bold"/>
                <a:ea typeface="Raleway Bold"/>
                <a:cs typeface="Raleway Bold"/>
                <a:sym typeface="Raleway Bold"/>
              </a:rPr>
              <a:t>TỔNG QUAN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50420"/>
            <a:ext cx="7759093" cy="192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Tên sản phẩm?</a:t>
            </a:r>
          </a:p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Mục tiêu?</a:t>
            </a:r>
          </a:p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Đối tượng?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9131889"/>
          </a:xfrm>
          <a:custGeom>
            <a:avLst/>
            <a:gdLst/>
            <a:ahLst/>
            <a:cxnLst/>
            <a:rect r="r" b="b" t="t" l="l"/>
            <a:pathLst>
              <a:path h="9131889" w="18288000">
                <a:moveTo>
                  <a:pt x="0" y="0"/>
                </a:moveTo>
                <a:lnTo>
                  <a:pt x="18288000" y="0"/>
                </a:lnTo>
                <a:lnTo>
                  <a:pt x="18288000" y="9131889"/>
                </a:lnTo>
                <a:lnTo>
                  <a:pt x="0" y="9131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" t="0" r="-56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68867" y="1897380"/>
            <a:ext cx="343853" cy="600075"/>
            <a:chOff x="0" y="0"/>
            <a:chExt cx="458470" cy="8001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48260" y="49530"/>
              <a:ext cx="360680" cy="703580"/>
            </a:xfrm>
            <a:custGeom>
              <a:avLst/>
              <a:gdLst/>
              <a:ahLst/>
              <a:cxnLst/>
              <a:rect r="r" b="b" t="t" l="l"/>
              <a:pathLst>
                <a:path h="703580" w="360680">
                  <a:moveTo>
                    <a:pt x="27940" y="227330"/>
                  </a:moveTo>
                  <a:cubicBezTo>
                    <a:pt x="172720" y="107950"/>
                    <a:pt x="215900" y="36830"/>
                    <a:pt x="247650" y="16510"/>
                  </a:cubicBezTo>
                  <a:cubicBezTo>
                    <a:pt x="265430" y="5080"/>
                    <a:pt x="279400" y="0"/>
                    <a:pt x="294640" y="1270"/>
                  </a:cubicBezTo>
                  <a:cubicBezTo>
                    <a:pt x="313690" y="3810"/>
                    <a:pt x="340360" y="20320"/>
                    <a:pt x="350520" y="35560"/>
                  </a:cubicBezTo>
                  <a:cubicBezTo>
                    <a:pt x="359410" y="49530"/>
                    <a:pt x="358140" y="60960"/>
                    <a:pt x="358140" y="83820"/>
                  </a:cubicBezTo>
                  <a:cubicBezTo>
                    <a:pt x="358140" y="139700"/>
                    <a:pt x="328930" y="274320"/>
                    <a:pt x="311150" y="369570"/>
                  </a:cubicBezTo>
                  <a:cubicBezTo>
                    <a:pt x="293370" y="462280"/>
                    <a:pt x="270510" y="596900"/>
                    <a:pt x="251460" y="646430"/>
                  </a:cubicBezTo>
                  <a:cubicBezTo>
                    <a:pt x="245110" y="665480"/>
                    <a:pt x="242570" y="674370"/>
                    <a:pt x="231140" y="683260"/>
                  </a:cubicBezTo>
                  <a:cubicBezTo>
                    <a:pt x="217170" y="694690"/>
                    <a:pt x="187960" y="703580"/>
                    <a:pt x="170180" y="699770"/>
                  </a:cubicBezTo>
                  <a:cubicBezTo>
                    <a:pt x="152400" y="694690"/>
                    <a:pt x="129540" y="674370"/>
                    <a:pt x="123190" y="657860"/>
                  </a:cubicBezTo>
                  <a:cubicBezTo>
                    <a:pt x="116840" y="640080"/>
                    <a:pt x="121920" y="609600"/>
                    <a:pt x="130810" y="594360"/>
                  </a:cubicBezTo>
                  <a:cubicBezTo>
                    <a:pt x="138430" y="582930"/>
                    <a:pt x="152400" y="574040"/>
                    <a:pt x="166370" y="570230"/>
                  </a:cubicBezTo>
                  <a:cubicBezTo>
                    <a:pt x="179070" y="565150"/>
                    <a:pt x="195580" y="565150"/>
                    <a:pt x="208280" y="570230"/>
                  </a:cubicBezTo>
                  <a:cubicBezTo>
                    <a:pt x="224790" y="577850"/>
                    <a:pt x="245110" y="600710"/>
                    <a:pt x="251460" y="617220"/>
                  </a:cubicBezTo>
                  <a:cubicBezTo>
                    <a:pt x="255270" y="631190"/>
                    <a:pt x="252730" y="647700"/>
                    <a:pt x="247650" y="660400"/>
                  </a:cubicBezTo>
                  <a:cubicBezTo>
                    <a:pt x="242570" y="673100"/>
                    <a:pt x="232410" y="685800"/>
                    <a:pt x="218440" y="692150"/>
                  </a:cubicBezTo>
                  <a:cubicBezTo>
                    <a:pt x="203200" y="699770"/>
                    <a:pt x="172720" y="701040"/>
                    <a:pt x="156210" y="694690"/>
                  </a:cubicBezTo>
                  <a:cubicBezTo>
                    <a:pt x="142240" y="688340"/>
                    <a:pt x="132080" y="675640"/>
                    <a:pt x="125730" y="664210"/>
                  </a:cubicBezTo>
                  <a:cubicBezTo>
                    <a:pt x="119380" y="651510"/>
                    <a:pt x="119380" y="643890"/>
                    <a:pt x="119380" y="621030"/>
                  </a:cubicBezTo>
                  <a:cubicBezTo>
                    <a:pt x="121920" y="538480"/>
                    <a:pt x="180340" y="96520"/>
                    <a:pt x="236220" y="27940"/>
                  </a:cubicBezTo>
                  <a:cubicBezTo>
                    <a:pt x="254000" y="5080"/>
                    <a:pt x="275590" y="0"/>
                    <a:pt x="294640" y="1270"/>
                  </a:cubicBezTo>
                  <a:cubicBezTo>
                    <a:pt x="313690" y="2540"/>
                    <a:pt x="340360" y="20320"/>
                    <a:pt x="350520" y="35560"/>
                  </a:cubicBezTo>
                  <a:cubicBezTo>
                    <a:pt x="359410" y="49530"/>
                    <a:pt x="360680" y="69850"/>
                    <a:pt x="358140" y="83820"/>
                  </a:cubicBezTo>
                  <a:cubicBezTo>
                    <a:pt x="356870" y="96520"/>
                    <a:pt x="353060" y="101600"/>
                    <a:pt x="344170" y="114300"/>
                  </a:cubicBezTo>
                  <a:cubicBezTo>
                    <a:pt x="325120" y="144780"/>
                    <a:pt x="262890" y="209550"/>
                    <a:pt x="219710" y="250190"/>
                  </a:cubicBezTo>
                  <a:cubicBezTo>
                    <a:pt x="181610" y="285750"/>
                    <a:pt x="134620" y="332740"/>
                    <a:pt x="102870" y="345440"/>
                  </a:cubicBezTo>
                  <a:cubicBezTo>
                    <a:pt x="83820" y="353060"/>
                    <a:pt x="67310" y="354330"/>
                    <a:pt x="52070" y="350520"/>
                  </a:cubicBezTo>
                  <a:cubicBezTo>
                    <a:pt x="36830" y="345440"/>
                    <a:pt x="20320" y="332740"/>
                    <a:pt x="12700" y="320040"/>
                  </a:cubicBezTo>
                  <a:cubicBezTo>
                    <a:pt x="3810" y="306070"/>
                    <a:pt x="0" y="285750"/>
                    <a:pt x="2540" y="270510"/>
                  </a:cubicBezTo>
                  <a:cubicBezTo>
                    <a:pt x="5080" y="255270"/>
                    <a:pt x="27940" y="227330"/>
                    <a:pt x="27940" y="2273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2264092" y="2316480"/>
            <a:ext cx="440055" cy="187642"/>
            <a:chOff x="0" y="0"/>
            <a:chExt cx="586740" cy="2501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8260" y="50800"/>
              <a:ext cx="488950" cy="163830"/>
            </a:xfrm>
            <a:custGeom>
              <a:avLst/>
              <a:gdLst/>
              <a:ahLst/>
              <a:cxnLst/>
              <a:rect r="r" b="b" t="t" l="l"/>
              <a:pathLst>
                <a:path h="163830" w="488950">
                  <a:moveTo>
                    <a:pt x="76200" y="0"/>
                  </a:moveTo>
                  <a:cubicBezTo>
                    <a:pt x="458470" y="13970"/>
                    <a:pt x="466090" y="22860"/>
                    <a:pt x="474980" y="34290"/>
                  </a:cubicBezTo>
                  <a:cubicBezTo>
                    <a:pt x="482600" y="45720"/>
                    <a:pt x="488950" y="62230"/>
                    <a:pt x="486410" y="77470"/>
                  </a:cubicBezTo>
                  <a:cubicBezTo>
                    <a:pt x="483870" y="95250"/>
                    <a:pt x="467360" y="123190"/>
                    <a:pt x="452120" y="134620"/>
                  </a:cubicBezTo>
                  <a:cubicBezTo>
                    <a:pt x="440690" y="143510"/>
                    <a:pt x="422910" y="147320"/>
                    <a:pt x="408940" y="143510"/>
                  </a:cubicBezTo>
                  <a:cubicBezTo>
                    <a:pt x="391160" y="140970"/>
                    <a:pt x="363220" y="121920"/>
                    <a:pt x="354330" y="106680"/>
                  </a:cubicBezTo>
                  <a:cubicBezTo>
                    <a:pt x="345440" y="93980"/>
                    <a:pt x="344170" y="76200"/>
                    <a:pt x="346710" y="62230"/>
                  </a:cubicBezTo>
                  <a:cubicBezTo>
                    <a:pt x="349250" y="48260"/>
                    <a:pt x="356870" y="31750"/>
                    <a:pt x="368300" y="22860"/>
                  </a:cubicBezTo>
                  <a:cubicBezTo>
                    <a:pt x="378460" y="12700"/>
                    <a:pt x="394970" y="5080"/>
                    <a:pt x="408940" y="3810"/>
                  </a:cubicBezTo>
                  <a:cubicBezTo>
                    <a:pt x="422910" y="2540"/>
                    <a:pt x="440690" y="5080"/>
                    <a:pt x="452120" y="13970"/>
                  </a:cubicBezTo>
                  <a:cubicBezTo>
                    <a:pt x="467360" y="24130"/>
                    <a:pt x="483870" y="52070"/>
                    <a:pt x="486410" y="69850"/>
                  </a:cubicBezTo>
                  <a:cubicBezTo>
                    <a:pt x="488950" y="85090"/>
                    <a:pt x="482600" y="101600"/>
                    <a:pt x="474980" y="113030"/>
                  </a:cubicBezTo>
                  <a:cubicBezTo>
                    <a:pt x="466090" y="125730"/>
                    <a:pt x="458470" y="133350"/>
                    <a:pt x="438150" y="140970"/>
                  </a:cubicBezTo>
                  <a:cubicBezTo>
                    <a:pt x="382270" y="160020"/>
                    <a:pt x="144780" y="163830"/>
                    <a:pt x="76200" y="147320"/>
                  </a:cubicBezTo>
                  <a:cubicBezTo>
                    <a:pt x="45720" y="140970"/>
                    <a:pt x="26670" y="130810"/>
                    <a:pt x="15240" y="115570"/>
                  </a:cubicBezTo>
                  <a:cubicBezTo>
                    <a:pt x="5080" y="102870"/>
                    <a:pt x="0" y="81280"/>
                    <a:pt x="2540" y="64770"/>
                  </a:cubicBezTo>
                  <a:cubicBezTo>
                    <a:pt x="3810" y="48260"/>
                    <a:pt x="13970" y="29210"/>
                    <a:pt x="26670" y="19050"/>
                  </a:cubicBezTo>
                  <a:cubicBezTo>
                    <a:pt x="39370" y="762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4530090" y="1882140"/>
            <a:ext cx="608648" cy="608648"/>
            <a:chOff x="0" y="0"/>
            <a:chExt cx="811530" cy="81153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800" y="50800"/>
              <a:ext cx="713740" cy="716280"/>
            </a:xfrm>
            <a:custGeom>
              <a:avLst/>
              <a:gdLst/>
              <a:ahLst/>
              <a:cxnLst/>
              <a:rect r="r" b="b" t="t" l="l"/>
              <a:pathLst>
                <a:path h="716280" w="713740">
                  <a:moveTo>
                    <a:pt x="246380" y="0"/>
                  </a:moveTo>
                  <a:cubicBezTo>
                    <a:pt x="447040" y="71120"/>
                    <a:pt x="461010" y="90170"/>
                    <a:pt x="473710" y="121920"/>
                  </a:cubicBezTo>
                  <a:cubicBezTo>
                    <a:pt x="492760" y="168910"/>
                    <a:pt x="505460" y="256540"/>
                    <a:pt x="495300" y="322580"/>
                  </a:cubicBezTo>
                  <a:cubicBezTo>
                    <a:pt x="485140" y="391160"/>
                    <a:pt x="440690" y="472440"/>
                    <a:pt x="405130" y="525780"/>
                  </a:cubicBezTo>
                  <a:cubicBezTo>
                    <a:pt x="378460" y="566420"/>
                    <a:pt x="355600" y="599440"/>
                    <a:pt x="316230" y="623570"/>
                  </a:cubicBezTo>
                  <a:cubicBezTo>
                    <a:pt x="269240" y="652780"/>
                    <a:pt x="181610" y="673100"/>
                    <a:pt x="134620" y="671830"/>
                  </a:cubicBezTo>
                  <a:cubicBezTo>
                    <a:pt x="105410" y="670560"/>
                    <a:pt x="81280" y="666750"/>
                    <a:pt x="60960" y="647700"/>
                  </a:cubicBezTo>
                  <a:cubicBezTo>
                    <a:pt x="33020" y="623570"/>
                    <a:pt x="0" y="554990"/>
                    <a:pt x="0" y="514350"/>
                  </a:cubicBezTo>
                  <a:cubicBezTo>
                    <a:pt x="0" y="481330"/>
                    <a:pt x="13970" y="444500"/>
                    <a:pt x="39370" y="421640"/>
                  </a:cubicBezTo>
                  <a:cubicBezTo>
                    <a:pt x="72390" y="392430"/>
                    <a:pt x="147320" y="360680"/>
                    <a:pt x="200660" y="370840"/>
                  </a:cubicBezTo>
                  <a:cubicBezTo>
                    <a:pt x="267970" y="384810"/>
                    <a:pt x="326390" y="518160"/>
                    <a:pt x="401320" y="543560"/>
                  </a:cubicBezTo>
                  <a:cubicBezTo>
                    <a:pt x="468630" y="567690"/>
                    <a:pt x="572770" y="533400"/>
                    <a:pt x="621030" y="537210"/>
                  </a:cubicBezTo>
                  <a:cubicBezTo>
                    <a:pt x="643890" y="539750"/>
                    <a:pt x="657860" y="541020"/>
                    <a:pt x="671830" y="549910"/>
                  </a:cubicBezTo>
                  <a:cubicBezTo>
                    <a:pt x="685800" y="558800"/>
                    <a:pt x="698500" y="574040"/>
                    <a:pt x="704850" y="589280"/>
                  </a:cubicBezTo>
                  <a:cubicBezTo>
                    <a:pt x="711200" y="604520"/>
                    <a:pt x="712470" y="626110"/>
                    <a:pt x="707390" y="641350"/>
                  </a:cubicBezTo>
                  <a:cubicBezTo>
                    <a:pt x="699770" y="661670"/>
                    <a:pt x="673100" y="688340"/>
                    <a:pt x="652780" y="697230"/>
                  </a:cubicBezTo>
                  <a:cubicBezTo>
                    <a:pt x="637540" y="703580"/>
                    <a:pt x="617220" y="701040"/>
                    <a:pt x="600710" y="695960"/>
                  </a:cubicBezTo>
                  <a:cubicBezTo>
                    <a:pt x="585470" y="690880"/>
                    <a:pt x="568960" y="678180"/>
                    <a:pt x="560070" y="664210"/>
                  </a:cubicBezTo>
                  <a:cubicBezTo>
                    <a:pt x="551180" y="650240"/>
                    <a:pt x="544830" y="631190"/>
                    <a:pt x="547370" y="613410"/>
                  </a:cubicBezTo>
                  <a:cubicBezTo>
                    <a:pt x="549910" y="591820"/>
                    <a:pt x="567690" y="560070"/>
                    <a:pt x="586740" y="548640"/>
                  </a:cubicBezTo>
                  <a:cubicBezTo>
                    <a:pt x="607060" y="537210"/>
                    <a:pt x="643890" y="537210"/>
                    <a:pt x="664210" y="544830"/>
                  </a:cubicBezTo>
                  <a:cubicBezTo>
                    <a:pt x="679450" y="551180"/>
                    <a:pt x="693420" y="566420"/>
                    <a:pt x="701040" y="581660"/>
                  </a:cubicBezTo>
                  <a:cubicBezTo>
                    <a:pt x="708660" y="596900"/>
                    <a:pt x="713740" y="615950"/>
                    <a:pt x="708660" y="633730"/>
                  </a:cubicBezTo>
                  <a:cubicBezTo>
                    <a:pt x="703580" y="654050"/>
                    <a:pt x="687070" y="679450"/>
                    <a:pt x="661670" y="693420"/>
                  </a:cubicBezTo>
                  <a:cubicBezTo>
                    <a:pt x="618490" y="716280"/>
                    <a:pt x="509270" y="713740"/>
                    <a:pt x="449580" y="708660"/>
                  </a:cubicBezTo>
                  <a:cubicBezTo>
                    <a:pt x="403860" y="704850"/>
                    <a:pt x="367030" y="698500"/>
                    <a:pt x="330200" y="681990"/>
                  </a:cubicBezTo>
                  <a:cubicBezTo>
                    <a:pt x="292100" y="664210"/>
                    <a:pt x="254000" y="633730"/>
                    <a:pt x="227330" y="604520"/>
                  </a:cubicBezTo>
                  <a:cubicBezTo>
                    <a:pt x="203200" y="576580"/>
                    <a:pt x="165100" y="534670"/>
                    <a:pt x="171450" y="511810"/>
                  </a:cubicBezTo>
                  <a:cubicBezTo>
                    <a:pt x="179070" y="486410"/>
                    <a:pt x="243840" y="487680"/>
                    <a:pt x="271780" y="459740"/>
                  </a:cubicBezTo>
                  <a:cubicBezTo>
                    <a:pt x="304800" y="427990"/>
                    <a:pt x="339090" y="369570"/>
                    <a:pt x="346710" y="321310"/>
                  </a:cubicBezTo>
                  <a:cubicBezTo>
                    <a:pt x="353060" y="271780"/>
                    <a:pt x="342900" y="195580"/>
                    <a:pt x="313690" y="166370"/>
                  </a:cubicBezTo>
                  <a:cubicBezTo>
                    <a:pt x="289560" y="142240"/>
                    <a:pt x="224790" y="157480"/>
                    <a:pt x="198120" y="142240"/>
                  </a:cubicBezTo>
                  <a:cubicBezTo>
                    <a:pt x="180340" y="132080"/>
                    <a:pt x="167640" y="119380"/>
                    <a:pt x="161290" y="104140"/>
                  </a:cubicBezTo>
                  <a:cubicBezTo>
                    <a:pt x="154940" y="88900"/>
                    <a:pt x="154940" y="64770"/>
                    <a:pt x="158750" y="49530"/>
                  </a:cubicBezTo>
                  <a:cubicBezTo>
                    <a:pt x="162560" y="38100"/>
                    <a:pt x="167640" y="27940"/>
                    <a:pt x="177800" y="19050"/>
                  </a:cubicBezTo>
                  <a:cubicBezTo>
                    <a:pt x="193040" y="8890"/>
                    <a:pt x="246380" y="0"/>
                    <a:pt x="24638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8562975" y="1794510"/>
            <a:ext cx="486728" cy="713422"/>
            <a:chOff x="0" y="0"/>
            <a:chExt cx="648970" cy="9512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6990" y="50800"/>
              <a:ext cx="554990" cy="849630"/>
            </a:xfrm>
            <a:custGeom>
              <a:avLst/>
              <a:gdLst/>
              <a:ahLst/>
              <a:cxnLst/>
              <a:rect r="r" b="b" t="t" l="l"/>
              <a:pathLst>
                <a:path h="849630" w="554990">
                  <a:moveTo>
                    <a:pt x="80010" y="0"/>
                  </a:moveTo>
                  <a:cubicBezTo>
                    <a:pt x="213360" y="5080"/>
                    <a:pt x="278130" y="10160"/>
                    <a:pt x="308610" y="30480"/>
                  </a:cubicBezTo>
                  <a:cubicBezTo>
                    <a:pt x="332740" y="46990"/>
                    <a:pt x="345440" y="69850"/>
                    <a:pt x="356870" y="99060"/>
                  </a:cubicBezTo>
                  <a:cubicBezTo>
                    <a:pt x="372110" y="140970"/>
                    <a:pt x="373380" y="217170"/>
                    <a:pt x="372110" y="269240"/>
                  </a:cubicBezTo>
                  <a:cubicBezTo>
                    <a:pt x="370840" y="312420"/>
                    <a:pt x="374650" y="356870"/>
                    <a:pt x="356870" y="387350"/>
                  </a:cubicBezTo>
                  <a:cubicBezTo>
                    <a:pt x="340360" y="417830"/>
                    <a:pt x="298450" y="444500"/>
                    <a:pt x="271780" y="454660"/>
                  </a:cubicBezTo>
                  <a:cubicBezTo>
                    <a:pt x="252730" y="461010"/>
                    <a:pt x="231140" y="458470"/>
                    <a:pt x="215900" y="453390"/>
                  </a:cubicBezTo>
                  <a:cubicBezTo>
                    <a:pt x="203200" y="449580"/>
                    <a:pt x="191770" y="441960"/>
                    <a:pt x="184150" y="431800"/>
                  </a:cubicBezTo>
                  <a:cubicBezTo>
                    <a:pt x="173990" y="417830"/>
                    <a:pt x="163830" y="396240"/>
                    <a:pt x="165100" y="378460"/>
                  </a:cubicBezTo>
                  <a:cubicBezTo>
                    <a:pt x="166370" y="356870"/>
                    <a:pt x="180340" y="322580"/>
                    <a:pt x="200660" y="312420"/>
                  </a:cubicBezTo>
                  <a:cubicBezTo>
                    <a:pt x="227330" y="299720"/>
                    <a:pt x="283210" y="322580"/>
                    <a:pt x="322580" y="332740"/>
                  </a:cubicBezTo>
                  <a:cubicBezTo>
                    <a:pt x="361950" y="344170"/>
                    <a:pt x="403860" y="356870"/>
                    <a:pt x="435610" y="374650"/>
                  </a:cubicBezTo>
                  <a:cubicBezTo>
                    <a:pt x="464820" y="391160"/>
                    <a:pt x="492760" y="410210"/>
                    <a:pt x="511810" y="434340"/>
                  </a:cubicBezTo>
                  <a:cubicBezTo>
                    <a:pt x="530860" y="461010"/>
                    <a:pt x="546100" y="494030"/>
                    <a:pt x="551180" y="527050"/>
                  </a:cubicBezTo>
                  <a:cubicBezTo>
                    <a:pt x="554990" y="562610"/>
                    <a:pt x="544830" y="604520"/>
                    <a:pt x="533400" y="641350"/>
                  </a:cubicBezTo>
                  <a:cubicBezTo>
                    <a:pt x="523240" y="675640"/>
                    <a:pt x="508000" y="709930"/>
                    <a:pt x="487680" y="740410"/>
                  </a:cubicBezTo>
                  <a:cubicBezTo>
                    <a:pt x="463550" y="774700"/>
                    <a:pt x="424180" y="819150"/>
                    <a:pt x="396240" y="835660"/>
                  </a:cubicBezTo>
                  <a:cubicBezTo>
                    <a:pt x="379730" y="845820"/>
                    <a:pt x="363220" y="849630"/>
                    <a:pt x="347980" y="848360"/>
                  </a:cubicBezTo>
                  <a:cubicBezTo>
                    <a:pt x="331470" y="847090"/>
                    <a:pt x="313690" y="839470"/>
                    <a:pt x="300990" y="829310"/>
                  </a:cubicBezTo>
                  <a:cubicBezTo>
                    <a:pt x="289560" y="819150"/>
                    <a:pt x="279400" y="801370"/>
                    <a:pt x="275590" y="786130"/>
                  </a:cubicBezTo>
                  <a:cubicBezTo>
                    <a:pt x="273050" y="770890"/>
                    <a:pt x="275590" y="750570"/>
                    <a:pt x="281940" y="735330"/>
                  </a:cubicBezTo>
                  <a:cubicBezTo>
                    <a:pt x="288290" y="721360"/>
                    <a:pt x="302260" y="707390"/>
                    <a:pt x="317500" y="699770"/>
                  </a:cubicBezTo>
                  <a:cubicBezTo>
                    <a:pt x="331470" y="692150"/>
                    <a:pt x="350520" y="688340"/>
                    <a:pt x="367030" y="692150"/>
                  </a:cubicBezTo>
                  <a:cubicBezTo>
                    <a:pt x="386080" y="697230"/>
                    <a:pt x="416560" y="717550"/>
                    <a:pt x="425450" y="737870"/>
                  </a:cubicBezTo>
                  <a:cubicBezTo>
                    <a:pt x="434340" y="756920"/>
                    <a:pt x="431800" y="792480"/>
                    <a:pt x="420370" y="811530"/>
                  </a:cubicBezTo>
                  <a:cubicBezTo>
                    <a:pt x="408940" y="829310"/>
                    <a:pt x="378460" y="847090"/>
                    <a:pt x="356870" y="848360"/>
                  </a:cubicBezTo>
                  <a:cubicBezTo>
                    <a:pt x="335280" y="849630"/>
                    <a:pt x="303530" y="831850"/>
                    <a:pt x="289560" y="816610"/>
                  </a:cubicBezTo>
                  <a:cubicBezTo>
                    <a:pt x="278130" y="803910"/>
                    <a:pt x="274320" y="784860"/>
                    <a:pt x="274320" y="768350"/>
                  </a:cubicBezTo>
                  <a:cubicBezTo>
                    <a:pt x="274320" y="753110"/>
                    <a:pt x="280670" y="736600"/>
                    <a:pt x="290830" y="721360"/>
                  </a:cubicBezTo>
                  <a:cubicBezTo>
                    <a:pt x="303530" y="703580"/>
                    <a:pt x="331470" y="693420"/>
                    <a:pt x="346710" y="674370"/>
                  </a:cubicBezTo>
                  <a:cubicBezTo>
                    <a:pt x="361950" y="654050"/>
                    <a:pt x="374650" y="628650"/>
                    <a:pt x="379730" y="604520"/>
                  </a:cubicBezTo>
                  <a:cubicBezTo>
                    <a:pt x="387350" y="579120"/>
                    <a:pt x="394970" y="547370"/>
                    <a:pt x="383540" y="523240"/>
                  </a:cubicBezTo>
                  <a:cubicBezTo>
                    <a:pt x="370840" y="494030"/>
                    <a:pt x="321310" y="454660"/>
                    <a:pt x="289560" y="445770"/>
                  </a:cubicBezTo>
                  <a:cubicBezTo>
                    <a:pt x="264160" y="438150"/>
                    <a:pt x="234950" y="459740"/>
                    <a:pt x="215900" y="453390"/>
                  </a:cubicBezTo>
                  <a:cubicBezTo>
                    <a:pt x="198120" y="447040"/>
                    <a:pt x="181610" y="430530"/>
                    <a:pt x="173990" y="415290"/>
                  </a:cubicBezTo>
                  <a:cubicBezTo>
                    <a:pt x="165100" y="400050"/>
                    <a:pt x="163830" y="378460"/>
                    <a:pt x="167640" y="359410"/>
                  </a:cubicBezTo>
                  <a:cubicBezTo>
                    <a:pt x="172720" y="332740"/>
                    <a:pt x="213360" y="306070"/>
                    <a:pt x="215900" y="274320"/>
                  </a:cubicBezTo>
                  <a:cubicBezTo>
                    <a:pt x="219710" y="238760"/>
                    <a:pt x="200660" y="175260"/>
                    <a:pt x="171450" y="153670"/>
                  </a:cubicBezTo>
                  <a:cubicBezTo>
                    <a:pt x="143510" y="132080"/>
                    <a:pt x="73660" y="162560"/>
                    <a:pt x="44450" y="146050"/>
                  </a:cubicBezTo>
                  <a:cubicBezTo>
                    <a:pt x="22860" y="133350"/>
                    <a:pt x="7620" y="106680"/>
                    <a:pt x="3810" y="86360"/>
                  </a:cubicBezTo>
                  <a:cubicBezTo>
                    <a:pt x="0" y="68580"/>
                    <a:pt x="5080" y="46990"/>
                    <a:pt x="16510" y="33020"/>
                  </a:cubicBezTo>
                  <a:cubicBezTo>
                    <a:pt x="29210" y="1651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7473315" y="1701165"/>
            <a:ext cx="1400175" cy="924877"/>
            <a:chOff x="0" y="0"/>
            <a:chExt cx="1866900" cy="123317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8260" y="48260"/>
              <a:ext cx="1772920" cy="1137920"/>
            </a:xfrm>
            <a:custGeom>
              <a:avLst/>
              <a:gdLst/>
              <a:ahLst/>
              <a:cxnLst/>
              <a:rect r="r" b="b" t="t" l="l"/>
              <a:pathLst>
                <a:path h="1137920" w="1772920">
                  <a:moveTo>
                    <a:pt x="128270" y="20320"/>
                  </a:moveTo>
                  <a:cubicBezTo>
                    <a:pt x="760730" y="480060"/>
                    <a:pt x="905510" y="565150"/>
                    <a:pt x="989330" y="613410"/>
                  </a:cubicBezTo>
                  <a:cubicBezTo>
                    <a:pt x="1035050" y="638810"/>
                    <a:pt x="1056640" y="654050"/>
                    <a:pt x="1097280" y="668020"/>
                  </a:cubicBezTo>
                  <a:cubicBezTo>
                    <a:pt x="1143000" y="685800"/>
                    <a:pt x="1205230" y="687070"/>
                    <a:pt x="1253490" y="703580"/>
                  </a:cubicBezTo>
                  <a:cubicBezTo>
                    <a:pt x="1296670" y="717550"/>
                    <a:pt x="1323340" y="730250"/>
                    <a:pt x="1372870" y="756920"/>
                  </a:cubicBezTo>
                  <a:cubicBezTo>
                    <a:pt x="1463040" y="806450"/>
                    <a:pt x="1685290" y="942340"/>
                    <a:pt x="1737360" y="991870"/>
                  </a:cubicBezTo>
                  <a:cubicBezTo>
                    <a:pt x="1755140" y="1008380"/>
                    <a:pt x="1762760" y="1017270"/>
                    <a:pt x="1766570" y="1032510"/>
                  </a:cubicBezTo>
                  <a:cubicBezTo>
                    <a:pt x="1771650" y="1047750"/>
                    <a:pt x="1772920" y="1068070"/>
                    <a:pt x="1765300" y="1083310"/>
                  </a:cubicBezTo>
                  <a:cubicBezTo>
                    <a:pt x="1756410" y="1102360"/>
                    <a:pt x="1731010" y="1127760"/>
                    <a:pt x="1709420" y="1132840"/>
                  </a:cubicBezTo>
                  <a:cubicBezTo>
                    <a:pt x="1689100" y="1137920"/>
                    <a:pt x="1654810" y="1126490"/>
                    <a:pt x="1638300" y="1113790"/>
                  </a:cubicBezTo>
                  <a:cubicBezTo>
                    <a:pt x="1624330" y="1103630"/>
                    <a:pt x="1616710" y="1085850"/>
                    <a:pt x="1612900" y="1070610"/>
                  </a:cubicBezTo>
                  <a:cubicBezTo>
                    <a:pt x="1610360" y="1054100"/>
                    <a:pt x="1612900" y="1035050"/>
                    <a:pt x="1620520" y="1019810"/>
                  </a:cubicBezTo>
                  <a:cubicBezTo>
                    <a:pt x="1628140" y="1005840"/>
                    <a:pt x="1642110" y="991870"/>
                    <a:pt x="1656080" y="984250"/>
                  </a:cubicBezTo>
                  <a:cubicBezTo>
                    <a:pt x="1671320" y="977900"/>
                    <a:pt x="1690370" y="974090"/>
                    <a:pt x="1706880" y="977900"/>
                  </a:cubicBezTo>
                  <a:cubicBezTo>
                    <a:pt x="1725930" y="984250"/>
                    <a:pt x="1755140" y="1004570"/>
                    <a:pt x="1764030" y="1024890"/>
                  </a:cubicBezTo>
                  <a:cubicBezTo>
                    <a:pt x="1772920" y="1045210"/>
                    <a:pt x="1767840" y="1080770"/>
                    <a:pt x="1757680" y="1098550"/>
                  </a:cubicBezTo>
                  <a:cubicBezTo>
                    <a:pt x="1750060" y="1113790"/>
                    <a:pt x="1733550" y="1125220"/>
                    <a:pt x="1718310" y="1130300"/>
                  </a:cubicBezTo>
                  <a:cubicBezTo>
                    <a:pt x="1703070" y="1135380"/>
                    <a:pt x="1687830" y="1137920"/>
                    <a:pt x="1667510" y="1131570"/>
                  </a:cubicBezTo>
                  <a:cubicBezTo>
                    <a:pt x="1625600" y="1117600"/>
                    <a:pt x="1560830" y="1043940"/>
                    <a:pt x="1499870" y="1005840"/>
                  </a:cubicBezTo>
                  <a:cubicBezTo>
                    <a:pt x="1435100" y="963930"/>
                    <a:pt x="1342390" y="918210"/>
                    <a:pt x="1287780" y="891540"/>
                  </a:cubicBezTo>
                  <a:cubicBezTo>
                    <a:pt x="1254760" y="875030"/>
                    <a:pt x="1239520" y="866140"/>
                    <a:pt x="1206500" y="853440"/>
                  </a:cubicBezTo>
                  <a:cubicBezTo>
                    <a:pt x="1158240" y="836930"/>
                    <a:pt x="1075690" y="826770"/>
                    <a:pt x="1022350" y="806450"/>
                  </a:cubicBezTo>
                  <a:cubicBezTo>
                    <a:pt x="979170" y="789940"/>
                    <a:pt x="957580" y="775970"/>
                    <a:pt x="908050" y="748030"/>
                  </a:cubicBezTo>
                  <a:cubicBezTo>
                    <a:pt x="805180" y="688340"/>
                    <a:pt x="523240" y="519430"/>
                    <a:pt x="447040" y="455930"/>
                  </a:cubicBezTo>
                  <a:cubicBezTo>
                    <a:pt x="417830" y="431800"/>
                    <a:pt x="420370" y="421640"/>
                    <a:pt x="392430" y="397510"/>
                  </a:cubicBezTo>
                  <a:cubicBezTo>
                    <a:pt x="326390" y="339090"/>
                    <a:pt x="80010" y="194310"/>
                    <a:pt x="29210" y="138430"/>
                  </a:cubicBezTo>
                  <a:cubicBezTo>
                    <a:pt x="11430" y="119380"/>
                    <a:pt x="5080" y="107950"/>
                    <a:pt x="2540" y="91440"/>
                  </a:cubicBezTo>
                  <a:cubicBezTo>
                    <a:pt x="0" y="73660"/>
                    <a:pt x="3810" y="52070"/>
                    <a:pt x="13970" y="36830"/>
                  </a:cubicBezTo>
                  <a:cubicBezTo>
                    <a:pt x="26670" y="21590"/>
                    <a:pt x="55880" y="3810"/>
                    <a:pt x="76200" y="2540"/>
                  </a:cubicBezTo>
                  <a:cubicBezTo>
                    <a:pt x="93980" y="0"/>
                    <a:pt x="128270" y="20320"/>
                    <a:pt x="128270" y="203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8154353" y="2103120"/>
            <a:ext cx="660082" cy="494347"/>
            <a:chOff x="0" y="0"/>
            <a:chExt cx="880110" cy="65913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8260" y="48260"/>
              <a:ext cx="791210" cy="570230"/>
            </a:xfrm>
            <a:custGeom>
              <a:avLst/>
              <a:gdLst/>
              <a:ahLst/>
              <a:cxnLst/>
              <a:rect r="r" b="b" t="t" l="l"/>
              <a:pathLst>
                <a:path h="570230" w="791210">
                  <a:moveTo>
                    <a:pt x="551180" y="20320"/>
                  </a:moveTo>
                  <a:cubicBezTo>
                    <a:pt x="735330" y="187960"/>
                    <a:pt x="748030" y="199390"/>
                    <a:pt x="759460" y="229870"/>
                  </a:cubicBezTo>
                  <a:cubicBezTo>
                    <a:pt x="777240" y="281940"/>
                    <a:pt x="791210" y="401320"/>
                    <a:pt x="779780" y="453390"/>
                  </a:cubicBezTo>
                  <a:cubicBezTo>
                    <a:pt x="773430" y="483870"/>
                    <a:pt x="760730" y="502920"/>
                    <a:pt x="740410" y="520700"/>
                  </a:cubicBezTo>
                  <a:cubicBezTo>
                    <a:pt x="713740" y="541020"/>
                    <a:pt x="673100" y="552450"/>
                    <a:pt x="627380" y="558800"/>
                  </a:cubicBezTo>
                  <a:cubicBezTo>
                    <a:pt x="561340" y="570230"/>
                    <a:pt x="464820" y="566420"/>
                    <a:pt x="378460" y="557530"/>
                  </a:cubicBezTo>
                  <a:cubicBezTo>
                    <a:pt x="280670" y="547370"/>
                    <a:pt x="127000" y="514350"/>
                    <a:pt x="69850" y="495300"/>
                  </a:cubicBezTo>
                  <a:cubicBezTo>
                    <a:pt x="48260" y="487680"/>
                    <a:pt x="36830" y="486410"/>
                    <a:pt x="25400" y="473710"/>
                  </a:cubicBezTo>
                  <a:cubicBezTo>
                    <a:pt x="11430" y="459740"/>
                    <a:pt x="0" y="425450"/>
                    <a:pt x="2540" y="405130"/>
                  </a:cubicBezTo>
                  <a:cubicBezTo>
                    <a:pt x="3810" y="388620"/>
                    <a:pt x="13970" y="372110"/>
                    <a:pt x="25400" y="360680"/>
                  </a:cubicBezTo>
                  <a:cubicBezTo>
                    <a:pt x="36830" y="349250"/>
                    <a:pt x="54610" y="341630"/>
                    <a:pt x="71120" y="340360"/>
                  </a:cubicBezTo>
                  <a:cubicBezTo>
                    <a:pt x="86360" y="337820"/>
                    <a:pt x="106680" y="340360"/>
                    <a:pt x="119380" y="350520"/>
                  </a:cubicBezTo>
                  <a:cubicBezTo>
                    <a:pt x="135890" y="361950"/>
                    <a:pt x="154940" y="393700"/>
                    <a:pt x="157480" y="414020"/>
                  </a:cubicBezTo>
                  <a:cubicBezTo>
                    <a:pt x="160020" y="430530"/>
                    <a:pt x="154940" y="448310"/>
                    <a:pt x="143510" y="462280"/>
                  </a:cubicBezTo>
                  <a:cubicBezTo>
                    <a:pt x="130810" y="477520"/>
                    <a:pt x="99060" y="494030"/>
                    <a:pt x="78740" y="495300"/>
                  </a:cubicBezTo>
                  <a:cubicBezTo>
                    <a:pt x="62230" y="497840"/>
                    <a:pt x="44450" y="488950"/>
                    <a:pt x="31750" y="480060"/>
                  </a:cubicBezTo>
                  <a:cubicBezTo>
                    <a:pt x="19050" y="469900"/>
                    <a:pt x="6350" y="454660"/>
                    <a:pt x="3810" y="438150"/>
                  </a:cubicBezTo>
                  <a:cubicBezTo>
                    <a:pt x="0" y="417830"/>
                    <a:pt x="7620" y="383540"/>
                    <a:pt x="19050" y="367030"/>
                  </a:cubicBezTo>
                  <a:cubicBezTo>
                    <a:pt x="29210" y="353060"/>
                    <a:pt x="41910" y="345440"/>
                    <a:pt x="62230" y="341630"/>
                  </a:cubicBezTo>
                  <a:cubicBezTo>
                    <a:pt x="102870" y="332740"/>
                    <a:pt x="196850" y="353060"/>
                    <a:pt x="256540" y="364490"/>
                  </a:cubicBezTo>
                  <a:cubicBezTo>
                    <a:pt x="307340" y="374650"/>
                    <a:pt x="354330" y="394970"/>
                    <a:pt x="398780" y="401320"/>
                  </a:cubicBezTo>
                  <a:cubicBezTo>
                    <a:pt x="436880" y="407670"/>
                    <a:pt x="471170" y="408940"/>
                    <a:pt x="508000" y="406400"/>
                  </a:cubicBezTo>
                  <a:cubicBezTo>
                    <a:pt x="548640" y="405130"/>
                    <a:pt x="614680" y="411480"/>
                    <a:pt x="631190" y="388620"/>
                  </a:cubicBezTo>
                  <a:cubicBezTo>
                    <a:pt x="646430" y="367030"/>
                    <a:pt x="631190" y="312420"/>
                    <a:pt x="609600" y="276860"/>
                  </a:cubicBezTo>
                  <a:cubicBezTo>
                    <a:pt x="581660" y="226060"/>
                    <a:pt x="476250" y="171450"/>
                    <a:pt x="447040" y="133350"/>
                  </a:cubicBezTo>
                  <a:cubicBezTo>
                    <a:pt x="433070" y="115570"/>
                    <a:pt x="424180" y="101600"/>
                    <a:pt x="422910" y="85090"/>
                  </a:cubicBezTo>
                  <a:cubicBezTo>
                    <a:pt x="421640" y="68580"/>
                    <a:pt x="427990" y="45720"/>
                    <a:pt x="436880" y="33020"/>
                  </a:cubicBezTo>
                  <a:cubicBezTo>
                    <a:pt x="443230" y="21590"/>
                    <a:pt x="452120" y="13970"/>
                    <a:pt x="464820" y="8890"/>
                  </a:cubicBezTo>
                  <a:cubicBezTo>
                    <a:pt x="478790" y="2540"/>
                    <a:pt x="502920" y="0"/>
                    <a:pt x="518160" y="2540"/>
                  </a:cubicBezTo>
                  <a:cubicBezTo>
                    <a:pt x="530860" y="5080"/>
                    <a:pt x="551180" y="20320"/>
                    <a:pt x="551180" y="203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7291388" y="2419350"/>
            <a:ext cx="4378642" cy="6015990"/>
            <a:chOff x="0" y="0"/>
            <a:chExt cx="5838190" cy="80213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9530" y="21590"/>
              <a:ext cx="5758180" cy="8013700"/>
            </a:xfrm>
            <a:custGeom>
              <a:avLst/>
              <a:gdLst/>
              <a:ahLst/>
              <a:cxnLst/>
              <a:rect r="r" b="b" t="t" l="l"/>
              <a:pathLst>
                <a:path h="8013700" w="5758180">
                  <a:moveTo>
                    <a:pt x="2170430" y="83820"/>
                  </a:moveTo>
                  <a:cubicBezTo>
                    <a:pt x="1600200" y="88900"/>
                    <a:pt x="1583690" y="95250"/>
                    <a:pt x="1568450" y="109220"/>
                  </a:cubicBezTo>
                  <a:cubicBezTo>
                    <a:pt x="1551940" y="121920"/>
                    <a:pt x="1553210" y="140970"/>
                    <a:pt x="1535430" y="162560"/>
                  </a:cubicBezTo>
                  <a:cubicBezTo>
                    <a:pt x="1499870" y="209550"/>
                    <a:pt x="1418590" y="289560"/>
                    <a:pt x="1341120" y="356870"/>
                  </a:cubicBezTo>
                  <a:cubicBezTo>
                    <a:pt x="1239520" y="444500"/>
                    <a:pt x="1080770" y="544830"/>
                    <a:pt x="970280" y="633730"/>
                  </a:cubicBezTo>
                  <a:cubicBezTo>
                    <a:pt x="875030" y="711200"/>
                    <a:pt x="786130" y="760730"/>
                    <a:pt x="713740" y="857250"/>
                  </a:cubicBezTo>
                  <a:cubicBezTo>
                    <a:pt x="626110" y="972820"/>
                    <a:pt x="565150" y="1150620"/>
                    <a:pt x="509270" y="1300480"/>
                  </a:cubicBezTo>
                  <a:cubicBezTo>
                    <a:pt x="453390" y="1449070"/>
                    <a:pt x="412750" y="1597660"/>
                    <a:pt x="377190" y="1751330"/>
                  </a:cubicBezTo>
                  <a:cubicBezTo>
                    <a:pt x="341630" y="1903730"/>
                    <a:pt x="336550" y="2045970"/>
                    <a:pt x="297180" y="2218690"/>
                  </a:cubicBezTo>
                  <a:cubicBezTo>
                    <a:pt x="247650" y="2442210"/>
                    <a:pt x="120650" y="2800350"/>
                    <a:pt x="87630" y="2973070"/>
                  </a:cubicBezTo>
                  <a:cubicBezTo>
                    <a:pt x="69850" y="3060700"/>
                    <a:pt x="71120" y="3081020"/>
                    <a:pt x="64770" y="3176270"/>
                  </a:cubicBezTo>
                  <a:cubicBezTo>
                    <a:pt x="52070" y="3397250"/>
                    <a:pt x="48260" y="3916680"/>
                    <a:pt x="49530" y="4283710"/>
                  </a:cubicBezTo>
                  <a:cubicBezTo>
                    <a:pt x="49530" y="4646930"/>
                    <a:pt x="60960" y="5151120"/>
                    <a:pt x="71120" y="5367020"/>
                  </a:cubicBezTo>
                  <a:cubicBezTo>
                    <a:pt x="74930" y="5458460"/>
                    <a:pt x="74930" y="5480050"/>
                    <a:pt x="83820" y="5563870"/>
                  </a:cubicBezTo>
                  <a:cubicBezTo>
                    <a:pt x="99060" y="5706110"/>
                    <a:pt x="135890" y="6017260"/>
                    <a:pt x="167640" y="6148070"/>
                  </a:cubicBezTo>
                  <a:cubicBezTo>
                    <a:pt x="184150" y="6216650"/>
                    <a:pt x="195580" y="6249670"/>
                    <a:pt x="222250" y="6301740"/>
                  </a:cubicBezTo>
                  <a:cubicBezTo>
                    <a:pt x="251460" y="6360160"/>
                    <a:pt x="302260" y="6428740"/>
                    <a:pt x="340360" y="6477000"/>
                  </a:cubicBezTo>
                  <a:cubicBezTo>
                    <a:pt x="370840" y="6515100"/>
                    <a:pt x="389890" y="6535420"/>
                    <a:pt x="429260" y="6574790"/>
                  </a:cubicBezTo>
                  <a:cubicBezTo>
                    <a:pt x="500380" y="6647180"/>
                    <a:pt x="638810" y="6779260"/>
                    <a:pt x="740410" y="6861810"/>
                  </a:cubicBezTo>
                  <a:cubicBezTo>
                    <a:pt x="828040" y="6934200"/>
                    <a:pt x="885190" y="6973570"/>
                    <a:pt x="999490" y="7049770"/>
                  </a:cubicBezTo>
                  <a:cubicBezTo>
                    <a:pt x="1203960" y="7185660"/>
                    <a:pt x="1685290" y="7495540"/>
                    <a:pt x="1884680" y="7589520"/>
                  </a:cubicBezTo>
                  <a:cubicBezTo>
                    <a:pt x="1979930" y="7633970"/>
                    <a:pt x="2029460" y="7642860"/>
                    <a:pt x="2105660" y="7664450"/>
                  </a:cubicBezTo>
                  <a:cubicBezTo>
                    <a:pt x="2183130" y="7687310"/>
                    <a:pt x="2286000" y="7700010"/>
                    <a:pt x="2344420" y="7722870"/>
                  </a:cubicBezTo>
                  <a:cubicBezTo>
                    <a:pt x="2381250" y="7736840"/>
                    <a:pt x="2393950" y="7753350"/>
                    <a:pt x="2429510" y="7768590"/>
                  </a:cubicBezTo>
                  <a:cubicBezTo>
                    <a:pt x="2489200" y="7793990"/>
                    <a:pt x="2576830" y="7828280"/>
                    <a:pt x="2668270" y="7846060"/>
                  </a:cubicBezTo>
                  <a:cubicBezTo>
                    <a:pt x="2785110" y="7868920"/>
                    <a:pt x="2898140" y="7868920"/>
                    <a:pt x="3078480" y="7877810"/>
                  </a:cubicBezTo>
                  <a:cubicBezTo>
                    <a:pt x="3431540" y="7893050"/>
                    <a:pt x="4363720" y="7990840"/>
                    <a:pt x="4635500" y="7900670"/>
                  </a:cubicBezTo>
                  <a:cubicBezTo>
                    <a:pt x="4747260" y="7863840"/>
                    <a:pt x="4792980" y="7790180"/>
                    <a:pt x="4845050" y="7740650"/>
                  </a:cubicBezTo>
                  <a:cubicBezTo>
                    <a:pt x="4880610" y="7706360"/>
                    <a:pt x="4902200" y="7679690"/>
                    <a:pt x="4927600" y="7642860"/>
                  </a:cubicBezTo>
                  <a:cubicBezTo>
                    <a:pt x="4956810" y="7602220"/>
                    <a:pt x="4983480" y="7553960"/>
                    <a:pt x="5007610" y="7505700"/>
                  </a:cubicBezTo>
                  <a:cubicBezTo>
                    <a:pt x="5034280" y="7454900"/>
                    <a:pt x="5052060" y="7418070"/>
                    <a:pt x="5080000" y="7344410"/>
                  </a:cubicBezTo>
                  <a:cubicBezTo>
                    <a:pt x="5137150" y="7194550"/>
                    <a:pt x="5241290" y="6850380"/>
                    <a:pt x="5298440" y="6649720"/>
                  </a:cubicBezTo>
                  <a:cubicBezTo>
                    <a:pt x="5340350" y="6498590"/>
                    <a:pt x="5360670" y="6377940"/>
                    <a:pt x="5398770" y="6248400"/>
                  </a:cubicBezTo>
                  <a:cubicBezTo>
                    <a:pt x="5434330" y="6123940"/>
                    <a:pt x="5478780" y="6022340"/>
                    <a:pt x="5519420" y="5886450"/>
                  </a:cubicBezTo>
                  <a:cubicBezTo>
                    <a:pt x="5570220" y="5715000"/>
                    <a:pt x="5642610" y="5520690"/>
                    <a:pt x="5673090" y="5302250"/>
                  </a:cubicBezTo>
                  <a:cubicBezTo>
                    <a:pt x="5711190" y="5030470"/>
                    <a:pt x="5703570" y="4625340"/>
                    <a:pt x="5689600" y="4373880"/>
                  </a:cubicBezTo>
                  <a:cubicBezTo>
                    <a:pt x="5679440" y="4199890"/>
                    <a:pt x="5646420" y="4122420"/>
                    <a:pt x="5633720" y="3934460"/>
                  </a:cubicBezTo>
                  <a:cubicBezTo>
                    <a:pt x="5610860" y="3599180"/>
                    <a:pt x="5651500" y="2848610"/>
                    <a:pt x="5622290" y="2534920"/>
                  </a:cubicBezTo>
                  <a:cubicBezTo>
                    <a:pt x="5607050" y="2373630"/>
                    <a:pt x="5580380" y="2278380"/>
                    <a:pt x="5556250" y="2171700"/>
                  </a:cubicBezTo>
                  <a:cubicBezTo>
                    <a:pt x="5538470" y="2086610"/>
                    <a:pt x="5524500" y="2016760"/>
                    <a:pt x="5496560" y="1945640"/>
                  </a:cubicBezTo>
                  <a:cubicBezTo>
                    <a:pt x="5469890" y="1878330"/>
                    <a:pt x="5436870" y="1827530"/>
                    <a:pt x="5394960" y="1756410"/>
                  </a:cubicBezTo>
                  <a:cubicBezTo>
                    <a:pt x="5336540" y="1659890"/>
                    <a:pt x="5250180" y="1517650"/>
                    <a:pt x="5175250" y="1422400"/>
                  </a:cubicBezTo>
                  <a:cubicBezTo>
                    <a:pt x="5111750" y="1343660"/>
                    <a:pt x="5053330" y="1270000"/>
                    <a:pt x="4983480" y="1219200"/>
                  </a:cubicBezTo>
                  <a:cubicBezTo>
                    <a:pt x="4922520" y="1173480"/>
                    <a:pt x="4855210" y="1159510"/>
                    <a:pt x="4787900" y="1120140"/>
                  </a:cubicBezTo>
                  <a:cubicBezTo>
                    <a:pt x="4714240" y="1076960"/>
                    <a:pt x="4663440" y="1032510"/>
                    <a:pt x="4559300" y="967740"/>
                  </a:cubicBezTo>
                  <a:cubicBezTo>
                    <a:pt x="4351020" y="840740"/>
                    <a:pt x="3780790" y="542290"/>
                    <a:pt x="3597910" y="431800"/>
                  </a:cubicBezTo>
                  <a:cubicBezTo>
                    <a:pt x="3522980" y="387350"/>
                    <a:pt x="3486150" y="356870"/>
                    <a:pt x="3441700" y="331470"/>
                  </a:cubicBezTo>
                  <a:cubicBezTo>
                    <a:pt x="3409950" y="313690"/>
                    <a:pt x="3397250" y="304800"/>
                    <a:pt x="3359150" y="290830"/>
                  </a:cubicBezTo>
                  <a:cubicBezTo>
                    <a:pt x="3286760" y="264160"/>
                    <a:pt x="3096260" y="233680"/>
                    <a:pt x="3030220" y="207010"/>
                  </a:cubicBezTo>
                  <a:cubicBezTo>
                    <a:pt x="2998470" y="194310"/>
                    <a:pt x="2994660" y="180340"/>
                    <a:pt x="2965450" y="171450"/>
                  </a:cubicBezTo>
                  <a:cubicBezTo>
                    <a:pt x="2913380" y="153670"/>
                    <a:pt x="2833370" y="144780"/>
                    <a:pt x="2735580" y="137160"/>
                  </a:cubicBezTo>
                  <a:cubicBezTo>
                    <a:pt x="2564130" y="123190"/>
                    <a:pt x="2205990" y="113030"/>
                    <a:pt x="2023110" y="125730"/>
                  </a:cubicBezTo>
                  <a:cubicBezTo>
                    <a:pt x="1907540" y="134620"/>
                    <a:pt x="1785620" y="185420"/>
                    <a:pt x="1741170" y="172720"/>
                  </a:cubicBezTo>
                  <a:cubicBezTo>
                    <a:pt x="1725930" y="168910"/>
                    <a:pt x="1714500" y="157480"/>
                    <a:pt x="1714500" y="148590"/>
                  </a:cubicBezTo>
                  <a:cubicBezTo>
                    <a:pt x="1713230" y="139700"/>
                    <a:pt x="1731010" y="123190"/>
                    <a:pt x="1739900" y="121920"/>
                  </a:cubicBezTo>
                  <a:cubicBezTo>
                    <a:pt x="1747520" y="120650"/>
                    <a:pt x="1756410" y="128270"/>
                    <a:pt x="1760220" y="133350"/>
                  </a:cubicBezTo>
                  <a:cubicBezTo>
                    <a:pt x="1764030" y="139700"/>
                    <a:pt x="1765300" y="151130"/>
                    <a:pt x="1762760" y="157480"/>
                  </a:cubicBezTo>
                  <a:cubicBezTo>
                    <a:pt x="1760220" y="163830"/>
                    <a:pt x="1751330" y="171450"/>
                    <a:pt x="1744980" y="172720"/>
                  </a:cubicBezTo>
                  <a:cubicBezTo>
                    <a:pt x="1737360" y="173990"/>
                    <a:pt x="1727200" y="170180"/>
                    <a:pt x="1722120" y="165100"/>
                  </a:cubicBezTo>
                  <a:cubicBezTo>
                    <a:pt x="1717040" y="161290"/>
                    <a:pt x="1713230" y="149860"/>
                    <a:pt x="1714500" y="143510"/>
                  </a:cubicBezTo>
                  <a:cubicBezTo>
                    <a:pt x="1715770" y="135890"/>
                    <a:pt x="1719580" y="129540"/>
                    <a:pt x="1729740" y="124460"/>
                  </a:cubicBezTo>
                  <a:cubicBezTo>
                    <a:pt x="1764030" y="104140"/>
                    <a:pt x="1910080" y="87630"/>
                    <a:pt x="2023110" y="77470"/>
                  </a:cubicBezTo>
                  <a:cubicBezTo>
                    <a:pt x="2176780" y="66040"/>
                    <a:pt x="2407920" y="68580"/>
                    <a:pt x="2570480" y="77470"/>
                  </a:cubicBezTo>
                  <a:cubicBezTo>
                    <a:pt x="2701290" y="83820"/>
                    <a:pt x="2819400" y="88900"/>
                    <a:pt x="2923540" y="111760"/>
                  </a:cubicBezTo>
                  <a:cubicBezTo>
                    <a:pt x="3009900" y="132080"/>
                    <a:pt x="3077210" y="171450"/>
                    <a:pt x="3153410" y="194310"/>
                  </a:cubicBezTo>
                  <a:cubicBezTo>
                    <a:pt x="3228340" y="217170"/>
                    <a:pt x="3277870" y="208280"/>
                    <a:pt x="3379470" y="247650"/>
                  </a:cubicBezTo>
                  <a:cubicBezTo>
                    <a:pt x="3627120" y="345440"/>
                    <a:pt x="4348480" y="782320"/>
                    <a:pt x="4588510" y="929640"/>
                  </a:cubicBezTo>
                  <a:cubicBezTo>
                    <a:pt x="4692650" y="994410"/>
                    <a:pt x="4742180" y="1041400"/>
                    <a:pt x="4808220" y="1076960"/>
                  </a:cubicBezTo>
                  <a:cubicBezTo>
                    <a:pt x="4856480" y="1103630"/>
                    <a:pt x="4902200" y="1116330"/>
                    <a:pt x="4939030" y="1136650"/>
                  </a:cubicBezTo>
                  <a:cubicBezTo>
                    <a:pt x="4969510" y="1151890"/>
                    <a:pt x="4989830" y="1164590"/>
                    <a:pt x="5016500" y="1183640"/>
                  </a:cubicBezTo>
                  <a:cubicBezTo>
                    <a:pt x="5048250" y="1207770"/>
                    <a:pt x="5076190" y="1234440"/>
                    <a:pt x="5113020" y="1275080"/>
                  </a:cubicBezTo>
                  <a:cubicBezTo>
                    <a:pt x="5172710" y="1341120"/>
                    <a:pt x="5259070" y="1449070"/>
                    <a:pt x="5326380" y="1551940"/>
                  </a:cubicBezTo>
                  <a:cubicBezTo>
                    <a:pt x="5402580" y="1666240"/>
                    <a:pt x="5496560" y="1819910"/>
                    <a:pt x="5542280" y="1932940"/>
                  </a:cubicBezTo>
                  <a:cubicBezTo>
                    <a:pt x="5576570" y="2016760"/>
                    <a:pt x="5584190" y="2076450"/>
                    <a:pt x="5603240" y="2162810"/>
                  </a:cubicBezTo>
                  <a:cubicBezTo>
                    <a:pt x="5627370" y="2272030"/>
                    <a:pt x="5654040" y="2369820"/>
                    <a:pt x="5669280" y="2534920"/>
                  </a:cubicBezTo>
                  <a:cubicBezTo>
                    <a:pt x="5698490" y="2849880"/>
                    <a:pt x="5659120" y="3595370"/>
                    <a:pt x="5680710" y="3930650"/>
                  </a:cubicBezTo>
                  <a:cubicBezTo>
                    <a:pt x="5693410" y="4119880"/>
                    <a:pt x="5727700" y="4198620"/>
                    <a:pt x="5736590" y="4373880"/>
                  </a:cubicBezTo>
                  <a:cubicBezTo>
                    <a:pt x="5750560" y="4627880"/>
                    <a:pt x="5758180" y="5036820"/>
                    <a:pt x="5720080" y="5311140"/>
                  </a:cubicBezTo>
                  <a:cubicBezTo>
                    <a:pt x="5689600" y="5533390"/>
                    <a:pt x="5615940" y="5730240"/>
                    <a:pt x="5563870" y="5901690"/>
                  </a:cubicBezTo>
                  <a:cubicBezTo>
                    <a:pt x="5524500" y="6036310"/>
                    <a:pt x="5481320" y="6135370"/>
                    <a:pt x="5444490" y="6258560"/>
                  </a:cubicBezTo>
                  <a:cubicBezTo>
                    <a:pt x="5406390" y="6389370"/>
                    <a:pt x="5386070" y="6512560"/>
                    <a:pt x="5342890" y="6664960"/>
                  </a:cubicBezTo>
                  <a:cubicBezTo>
                    <a:pt x="5285740" y="6868160"/>
                    <a:pt x="5199380" y="7180580"/>
                    <a:pt x="5124450" y="7363460"/>
                  </a:cubicBezTo>
                  <a:cubicBezTo>
                    <a:pt x="5072380" y="7490460"/>
                    <a:pt x="5013960" y="7600950"/>
                    <a:pt x="4964430" y="7674610"/>
                  </a:cubicBezTo>
                  <a:cubicBezTo>
                    <a:pt x="4933950" y="7720330"/>
                    <a:pt x="4907280" y="7745730"/>
                    <a:pt x="4875530" y="7776210"/>
                  </a:cubicBezTo>
                  <a:cubicBezTo>
                    <a:pt x="4846320" y="7806690"/>
                    <a:pt x="4815840" y="7833360"/>
                    <a:pt x="4779010" y="7860030"/>
                  </a:cubicBezTo>
                  <a:cubicBezTo>
                    <a:pt x="4738370" y="7890510"/>
                    <a:pt x="4715510" y="7926070"/>
                    <a:pt x="4639310" y="7947660"/>
                  </a:cubicBezTo>
                  <a:cubicBezTo>
                    <a:pt x="4403090" y="8013700"/>
                    <a:pt x="3431540" y="7942580"/>
                    <a:pt x="3075940" y="7924800"/>
                  </a:cubicBezTo>
                  <a:cubicBezTo>
                    <a:pt x="2889250" y="7915910"/>
                    <a:pt x="2772410" y="7914640"/>
                    <a:pt x="2651760" y="7890510"/>
                  </a:cubicBezTo>
                  <a:cubicBezTo>
                    <a:pt x="2557780" y="7872730"/>
                    <a:pt x="2482850" y="7839710"/>
                    <a:pt x="2406650" y="7811770"/>
                  </a:cubicBezTo>
                  <a:cubicBezTo>
                    <a:pt x="2338070" y="7786370"/>
                    <a:pt x="2272030" y="7747000"/>
                    <a:pt x="2214880" y="7730490"/>
                  </a:cubicBezTo>
                  <a:cubicBezTo>
                    <a:pt x="2170430" y="7717790"/>
                    <a:pt x="2138680" y="7722870"/>
                    <a:pt x="2091690" y="7710170"/>
                  </a:cubicBezTo>
                  <a:cubicBezTo>
                    <a:pt x="2026920" y="7693660"/>
                    <a:pt x="1959610" y="7677150"/>
                    <a:pt x="1863090" y="7631430"/>
                  </a:cubicBezTo>
                  <a:cubicBezTo>
                    <a:pt x="1675130" y="7545070"/>
                    <a:pt x="1283970" y="7294880"/>
                    <a:pt x="1071880" y="7156450"/>
                  </a:cubicBezTo>
                  <a:cubicBezTo>
                    <a:pt x="925830" y="7059930"/>
                    <a:pt x="828040" y="6996430"/>
                    <a:pt x="707390" y="6896100"/>
                  </a:cubicBezTo>
                  <a:cubicBezTo>
                    <a:pt x="571500" y="6783070"/>
                    <a:pt x="394970" y="6616700"/>
                    <a:pt x="302260" y="6504940"/>
                  </a:cubicBezTo>
                  <a:cubicBezTo>
                    <a:pt x="243840" y="6435090"/>
                    <a:pt x="208280" y="6379210"/>
                    <a:pt x="177800" y="6316980"/>
                  </a:cubicBezTo>
                  <a:cubicBezTo>
                    <a:pt x="149860" y="6263640"/>
                    <a:pt x="138430" y="6226810"/>
                    <a:pt x="120650" y="6154420"/>
                  </a:cubicBezTo>
                  <a:cubicBezTo>
                    <a:pt x="87630" y="6021070"/>
                    <a:pt x="52070" y="5711190"/>
                    <a:pt x="36830" y="5566410"/>
                  </a:cubicBezTo>
                  <a:cubicBezTo>
                    <a:pt x="27940" y="5482590"/>
                    <a:pt x="27940" y="5459730"/>
                    <a:pt x="22860" y="5367020"/>
                  </a:cubicBezTo>
                  <a:cubicBezTo>
                    <a:pt x="13970" y="5149850"/>
                    <a:pt x="2540" y="4646930"/>
                    <a:pt x="1270" y="4283710"/>
                  </a:cubicBezTo>
                  <a:cubicBezTo>
                    <a:pt x="0" y="3915410"/>
                    <a:pt x="3810" y="3395980"/>
                    <a:pt x="17780" y="3171190"/>
                  </a:cubicBezTo>
                  <a:cubicBezTo>
                    <a:pt x="24130" y="3072130"/>
                    <a:pt x="24130" y="3050540"/>
                    <a:pt x="41910" y="2959100"/>
                  </a:cubicBezTo>
                  <a:cubicBezTo>
                    <a:pt x="74930" y="2785110"/>
                    <a:pt x="200660" y="2433320"/>
                    <a:pt x="250190" y="2211070"/>
                  </a:cubicBezTo>
                  <a:cubicBezTo>
                    <a:pt x="289560" y="2035810"/>
                    <a:pt x="295910" y="1892300"/>
                    <a:pt x="331470" y="1736090"/>
                  </a:cubicBezTo>
                  <a:cubicBezTo>
                    <a:pt x="367030" y="1582420"/>
                    <a:pt x="407670" y="1431290"/>
                    <a:pt x="464820" y="1282700"/>
                  </a:cubicBezTo>
                  <a:cubicBezTo>
                    <a:pt x="521970" y="1127760"/>
                    <a:pt x="588010" y="943610"/>
                    <a:pt x="676910" y="822960"/>
                  </a:cubicBezTo>
                  <a:cubicBezTo>
                    <a:pt x="751840" y="723900"/>
                    <a:pt x="843280" y="671830"/>
                    <a:pt x="939800" y="593090"/>
                  </a:cubicBezTo>
                  <a:cubicBezTo>
                    <a:pt x="1049020" y="504190"/>
                    <a:pt x="1201420" y="411480"/>
                    <a:pt x="1304290" y="318770"/>
                  </a:cubicBezTo>
                  <a:cubicBezTo>
                    <a:pt x="1390650" y="241300"/>
                    <a:pt x="1459230" y="132080"/>
                    <a:pt x="1522730" y="83820"/>
                  </a:cubicBezTo>
                  <a:cubicBezTo>
                    <a:pt x="1562100" y="54610"/>
                    <a:pt x="1579880" y="43180"/>
                    <a:pt x="1630680" y="31750"/>
                  </a:cubicBezTo>
                  <a:cubicBezTo>
                    <a:pt x="1741170" y="5080"/>
                    <a:pt x="2105660" y="0"/>
                    <a:pt x="2170430" y="29210"/>
                  </a:cubicBezTo>
                  <a:cubicBezTo>
                    <a:pt x="2188210" y="36830"/>
                    <a:pt x="2198370" y="50800"/>
                    <a:pt x="2198370" y="59690"/>
                  </a:cubicBezTo>
                  <a:cubicBezTo>
                    <a:pt x="2197100" y="68580"/>
                    <a:pt x="2170430" y="83820"/>
                    <a:pt x="2170430" y="838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2711767" y="1720215"/>
            <a:ext cx="4746308" cy="804862"/>
            <a:chOff x="0" y="0"/>
            <a:chExt cx="6328410" cy="10731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9530" y="46990"/>
              <a:ext cx="6228080" cy="991870"/>
            </a:xfrm>
            <a:custGeom>
              <a:avLst/>
              <a:gdLst/>
              <a:ahLst/>
              <a:cxnLst/>
              <a:rect r="r" b="b" t="t" l="l"/>
              <a:pathLst>
                <a:path h="991870" w="6228080">
                  <a:moveTo>
                    <a:pt x="78740" y="816610"/>
                  </a:moveTo>
                  <a:cubicBezTo>
                    <a:pt x="937260" y="808990"/>
                    <a:pt x="1068070" y="815340"/>
                    <a:pt x="1346200" y="782320"/>
                  </a:cubicBezTo>
                  <a:cubicBezTo>
                    <a:pt x="1940560" y="709930"/>
                    <a:pt x="3615690" y="344170"/>
                    <a:pt x="4123690" y="256540"/>
                  </a:cubicBezTo>
                  <a:cubicBezTo>
                    <a:pt x="4315460" y="223520"/>
                    <a:pt x="4377690" y="213360"/>
                    <a:pt x="4519930" y="195580"/>
                  </a:cubicBezTo>
                  <a:cubicBezTo>
                    <a:pt x="4688840" y="173990"/>
                    <a:pt x="4935220" y="162560"/>
                    <a:pt x="5068570" y="144780"/>
                  </a:cubicBezTo>
                  <a:cubicBezTo>
                    <a:pt x="5147310" y="134620"/>
                    <a:pt x="5180330" y="120650"/>
                    <a:pt x="5252720" y="114300"/>
                  </a:cubicBezTo>
                  <a:cubicBezTo>
                    <a:pt x="5355590" y="104140"/>
                    <a:pt x="5537200" y="113030"/>
                    <a:pt x="5632450" y="102870"/>
                  </a:cubicBezTo>
                  <a:cubicBezTo>
                    <a:pt x="5690870" y="97790"/>
                    <a:pt x="5722620" y="92710"/>
                    <a:pt x="5773420" y="80010"/>
                  </a:cubicBezTo>
                  <a:cubicBezTo>
                    <a:pt x="5835650" y="64770"/>
                    <a:pt x="5915660" y="26670"/>
                    <a:pt x="5980430" y="13970"/>
                  </a:cubicBezTo>
                  <a:cubicBezTo>
                    <a:pt x="6036310" y="3810"/>
                    <a:pt x="6102350" y="0"/>
                    <a:pt x="6140450" y="3810"/>
                  </a:cubicBezTo>
                  <a:cubicBezTo>
                    <a:pt x="6163310" y="6350"/>
                    <a:pt x="6178550" y="8890"/>
                    <a:pt x="6192520" y="20320"/>
                  </a:cubicBezTo>
                  <a:cubicBezTo>
                    <a:pt x="6209030" y="34290"/>
                    <a:pt x="6226810" y="69850"/>
                    <a:pt x="6228080" y="91440"/>
                  </a:cubicBezTo>
                  <a:cubicBezTo>
                    <a:pt x="6228080" y="110490"/>
                    <a:pt x="6219190" y="129540"/>
                    <a:pt x="6209030" y="142240"/>
                  </a:cubicBezTo>
                  <a:cubicBezTo>
                    <a:pt x="6197600" y="156210"/>
                    <a:pt x="6179820" y="167640"/>
                    <a:pt x="6162040" y="171450"/>
                  </a:cubicBezTo>
                  <a:cubicBezTo>
                    <a:pt x="6145530" y="176530"/>
                    <a:pt x="6123940" y="175260"/>
                    <a:pt x="6108700" y="167640"/>
                  </a:cubicBezTo>
                  <a:cubicBezTo>
                    <a:pt x="6089650" y="156210"/>
                    <a:pt x="6062980" y="128270"/>
                    <a:pt x="6059170" y="105410"/>
                  </a:cubicBezTo>
                  <a:cubicBezTo>
                    <a:pt x="6054090" y="81280"/>
                    <a:pt x="6068060" y="45720"/>
                    <a:pt x="6082030" y="29210"/>
                  </a:cubicBezTo>
                  <a:cubicBezTo>
                    <a:pt x="6094730" y="15240"/>
                    <a:pt x="6113780" y="7620"/>
                    <a:pt x="6131560" y="5080"/>
                  </a:cubicBezTo>
                  <a:cubicBezTo>
                    <a:pt x="6148070" y="2540"/>
                    <a:pt x="6169660" y="6350"/>
                    <a:pt x="6184900" y="15240"/>
                  </a:cubicBezTo>
                  <a:cubicBezTo>
                    <a:pt x="6200140" y="24130"/>
                    <a:pt x="6215380" y="38100"/>
                    <a:pt x="6220460" y="55880"/>
                  </a:cubicBezTo>
                  <a:cubicBezTo>
                    <a:pt x="6228080" y="77470"/>
                    <a:pt x="6224270" y="115570"/>
                    <a:pt x="6214110" y="135890"/>
                  </a:cubicBezTo>
                  <a:cubicBezTo>
                    <a:pt x="6205220" y="151130"/>
                    <a:pt x="6192520" y="161290"/>
                    <a:pt x="6170930" y="168910"/>
                  </a:cubicBezTo>
                  <a:cubicBezTo>
                    <a:pt x="6131560" y="184150"/>
                    <a:pt x="6054090" y="173990"/>
                    <a:pt x="5981700" y="184150"/>
                  </a:cubicBezTo>
                  <a:cubicBezTo>
                    <a:pt x="5882640" y="198120"/>
                    <a:pt x="5745480" y="245110"/>
                    <a:pt x="5634990" y="256540"/>
                  </a:cubicBezTo>
                  <a:cubicBezTo>
                    <a:pt x="5534660" y="266700"/>
                    <a:pt x="5440680" y="251460"/>
                    <a:pt x="5346700" y="256540"/>
                  </a:cubicBezTo>
                  <a:cubicBezTo>
                    <a:pt x="5253990" y="261620"/>
                    <a:pt x="5160010" y="279400"/>
                    <a:pt x="5072380" y="285750"/>
                  </a:cubicBezTo>
                  <a:cubicBezTo>
                    <a:pt x="4988560" y="290830"/>
                    <a:pt x="4914900" y="287020"/>
                    <a:pt x="4831080" y="292100"/>
                  </a:cubicBezTo>
                  <a:cubicBezTo>
                    <a:pt x="4738370" y="297180"/>
                    <a:pt x="4644390" y="306070"/>
                    <a:pt x="4541520" y="320040"/>
                  </a:cubicBezTo>
                  <a:cubicBezTo>
                    <a:pt x="4419600" y="335280"/>
                    <a:pt x="4338320" y="347980"/>
                    <a:pt x="4147820" y="382270"/>
                  </a:cubicBezTo>
                  <a:cubicBezTo>
                    <a:pt x="3638550" y="473710"/>
                    <a:pt x="1776730" y="897890"/>
                    <a:pt x="1351280" y="941070"/>
                  </a:cubicBezTo>
                  <a:cubicBezTo>
                    <a:pt x="1226820" y="953770"/>
                    <a:pt x="1197610" y="937260"/>
                    <a:pt x="1107440" y="942340"/>
                  </a:cubicBezTo>
                  <a:cubicBezTo>
                    <a:pt x="995680" y="947420"/>
                    <a:pt x="872490" y="969010"/>
                    <a:pt x="728980" y="975360"/>
                  </a:cubicBezTo>
                  <a:cubicBezTo>
                    <a:pt x="542290" y="984250"/>
                    <a:pt x="173990" y="991870"/>
                    <a:pt x="78740" y="974090"/>
                  </a:cubicBezTo>
                  <a:cubicBezTo>
                    <a:pt x="50800" y="969010"/>
                    <a:pt x="39370" y="967740"/>
                    <a:pt x="26670" y="955040"/>
                  </a:cubicBezTo>
                  <a:cubicBezTo>
                    <a:pt x="11430" y="939800"/>
                    <a:pt x="0" y="906780"/>
                    <a:pt x="1270" y="886460"/>
                  </a:cubicBezTo>
                  <a:cubicBezTo>
                    <a:pt x="1270" y="867410"/>
                    <a:pt x="13970" y="848360"/>
                    <a:pt x="26670" y="835660"/>
                  </a:cubicBezTo>
                  <a:cubicBezTo>
                    <a:pt x="39370" y="824230"/>
                    <a:pt x="78740" y="816610"/>
                    <a:pt x="78740" y="81661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2798445" y="2142172"/>
            <a:ext cx="517207" cy="681990"/>
            <a:chOff x="0" y="0"/>
            <a:chExt cx="689610" cy="90932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0640" y="49530"/>
              <a:ext cx="599440" cy="808990"/>
            </a:xfrm>
            <a:custGeom>
              <a:avLst/>
              <a:gdLst/>
              <a:ahLst/>
              <a:cxnLst/>
              <a:rect r="r" b="b" t="t" l="l"/>
              <a:pathLst>
                <a:path h="808990" w="599440">
                  <a:moveTo>
                    <a:pt x="421640" y="140970"/>
                  </a:moveTo>
                  <a:cubicBezTo>
                    <a:pt x="186690" y="365760"/>
                    <a:pt x="214630" y="412750"/>
                    <a:pt x="250190" y="458470"/>
                  </a:cubicBezTo>
                  <a:cubicBezTo>
                    <a:pt x="309880" y="532130"/>
                    <a:pt x="539750" y="626110"/>
                    <a:pt x="580390" y="678180"/>
                  </a:cubicBezTo>
                  <a:cubicBezTo>
                    <a:pt x="594360" y="697230"/>
                    <a:pt x="598170" y="708660"/>
                    <a:pt x="596900" y="726440"/>
                  </a:cubicBezTo>
                  <a:cubicBezTo>
                    <a:pt x="595630" y="746760"/>
                    <a:pt x="579120" y="779780"/>
                    <a:pt x="563880" y="792480"/>
                  </a:cubicBezTo>
                  <a:cubicBezTo>
                    <a:pt x="549910" y="803910"/>
                    <a:pt x="532130" y="808990"/>
                    <a:pt x="514350" y="807720"/>
                  </a:cubicBezTo>
                  <a:cubicBezTo>
                    <a:pt x="494030" y="805180"/>
                    <a:pt x="461010" y="788670"/>
                    <a:pt x="449580" y="769620"/>
                  </a:cubicBezTo>
                  <a:cubicBezTo>
                    <a:pt x="438150" y="751840"/>
                    <a:pt x="438150" y="715010"/>
                    <a:pt x="444500" y="695960"/>
                  </a:cubicBezTo>
                  <a:cubicBezTo>
                    <a:pt x="449580" y="679450"/>
                    <a:pt x="464820" y="665480"/>
                    <a:pt x="478790" y="657860"/>
                  </a:cubicBezTo>
                  <a:cubicBezTo>
                    <a:pt x="492760" y="650240"/>
                    <a:pt x="511810" y="645160"/>
                    <a:pt x="529590" y="648970"/>
                  </a:cubicBezTo>
                  <a:cubicBezTo>
                    <a:pt x="548640" y="652780"/>
                    <a:pt x="579120" y="674370"/>
                    <a:pt x="589280" y="692150"/>
                  </a:cubicBezTo>
                  <a:cubicBezTo>
                    <a:pt x="598170" y="707390"/>
                    <a:pt x="599440" y="727710"/>
                    <a:pt x="595630" y="742950"/>
                  </a:cubicBezTo>
                  <a:cubicBezTo>
                    <a:pt x="593090" y="759460"/>
                    <a:pt x="584200" y="777240"/>
                    <a:pt x="570230" y="787400"/>
                  </a:cubicBezTo>
                  <a:cubicBezTo>
                    <a:pt x="553720" y="800100"/>
                    <a:pt x="527050" y="808990"/>
                    <a:pt x="497840" y="805180"/>
                  </a:cubicBezTo>
                  <a:cubicBezTo>
                    <a:pt x="445770" y="797560"/>
                    <a:pt x="359410" y="728980"/>
                    <a:pt x="297180" y="687070"/>
                  </a:cubicBezTo>
                  <a:cubicBezTo>
                    <a:pt x="238760" y="647700"/>
                    <a:pt x="181610" y="605790"/>
                    <a:pt x="135890" y="562610"/>
                  </a:cubicBezTo>
                  <a:cubicBezTo>
                    <a:pt x="96520" y="524510"/>
                    <a:pt x="55880" y="486410"/>
                    <a:pt x="34290" y="443230"/>
                  </a:cubicBezTo>
                  <a:cubicBezTo>
                    <a:pt x="15240" y="402590"/>
                    <a:pt x="0" y="353060"/>
                    <a:pt x="10160" y="311150"/>
                  </a:cubicBezTo>
                  <a:cubicBezTo>
                    <a:pt x="21590" y="266700"/>
                    <a:pt x="69850" y="229870"/>
                    <a:pt x="111760" y="187960"/>
                  </a:cubicBezTo>
                  <a:cubicBezTo>
                    <a:pt x="166370" y="133350"/>
                    <a:pt x="269240" y="46990"/>
                    <a:pt x="317500" y="20320"/>
                  </a:cubicBezTo>
                  <a:cubicBezTo>
                    <a:pt x="340360" y="7620"/>
                    <a:pt x="353060" y="0"/>
                    <a:pt x="370840" y="1270"/>
                  </a:cubicBezTo>
                  <a:cubicBezTo>
                    <a:pt x="388620" y="1270"/>
                    <a:pt x="410210" y="8890"/>
                    <a:pt x="422910" y="21590"/>
                  </a:cubicBezTo>
                  <a:cubicBezTo>
                    <a:pt x="436880" y="33020"/>
                    <a:pt x="448310" y="53340"/>
                    <a:pt x="449580" y="71120"/>
                  </a:cubicBezTo>
                  <a:cubicBezTo>
                    <a:pt x="450850" y="92710"/>
                    <a:pt x="421640" y="140970"/>
                    <a:pt x="421640" y="1409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9600248" y="5228272"/>
            <a:ext cx="3155633" cy="1581150"/>
            <a:chOff x="0" y="0"/>
            <a:chExt cx="4207510" cy="2108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44450" y="48260"/>
              <a:ext cx="4114800" cy="2014220"/>
            </a:xfrm>
            <a:custGeom>
              <a:avLst/>
              <a:gdLst/>
              <a:ahLst/>
              <a:cxnLst/>
              <a:rect r="r" b="b" t="t" l="l"/>
              <a:pathLst>
                <a:path h="2014220" w="4114800">
                  <a:moveTo>
                    <a:pt x="43180" y="1874520"/>
                  </a:moveTo>
                  <a:cubicBezTo>
                    <a:pt x="628650" y="1590040"/>
                    <a:pt x="1059180" y="1319530"/>
                    <a:pt x="1454150" y="1127760"/>
                  </a:cubicBezTo>
                  <a:cubicBezTo>
                    <a:pt x="1903730" y="910590"/>
                    <a:pt x="2479040" y="701040"/>
                    <a:pt x="2933700" y="501650"/>
                  </a:cubicBezTo>
                  <a:cubicBezTo>
                    <a:pt x="3324860" y="330200"/>
                    <a:pt x="3882390" y="33020"/>
                    <a:pt x="4022090" y="7620"/>
                  </a:cubicBezTo>
                  <a:cubicBezTo>
                    <a:pt x="4052570" y="2540"/>
                    <a:pt x="4066540" y="2540"/>
                    <a:pt x="4081780" y="11430"/>
                  </a:cubicBezTo>
                  <a:cubicBezTo>
                    <a:pt x="4095750" y="20320"/>
                    <a:pt x="4110990" y="45720"/>
                    <a:pt x="4112260" y="62230"/>
                  </a:cubicBezTo>
                  <a:cubicBezTo>
                    <a:pt x="4112260" y="80010"/>
                    <a:pt x="4100830" y="106680"/>
                    <a:pt x="4086860" y="116840"/>
                  </a:cubicBezTo>
                  <a:cubicBezTo>
                    <a:pt x="4072890" y="127000"/>
                    <a:pt x="4043680" y="132080"/>
                    <a:pt x="4027170" y="125730"/>
                  </a:cubicBezTo>
                  <a:cubicBezTo>
                    <a:pt x="4010660" y="120650"/>
                    <a:pt x="3990340" y="99060"/>
                    <a:pt x="3986530" y="82550"/>
                  </a:cubicBezTo>
                  <a:cubicBezTo>
                    <a:pt x="3981450" y="66040"/>
                    <a:pt x="3987800" y="38100"/>
                    <a:pt x="3999230" y="24130"/>
                  </a:cubicBezTo>
                  <a:cubicBezTo>
                    <a:pt x="4010660" y="11430"/>
                    <a:pt x="4037330" y="0"/>
                    <a:pt x="4055110" y="2540"/>
                  </a:cubicBezTo>
                  <a:cubicBezTo>
                    <a:pt x="4072890" y="3810"/>
                    <a:pt x="4095750" y="21590"/>
                    <a:pt x="4104640" y="36830"/>
                  </a:cubicBezTo>
                  <a:cubicBezTo>
                    <a:pt x="4112260" y="48260"/>
                    <a:pt x="4114800" y="63500"/>
                    <a:pt x="4110990" y="76200"/>
                  </a:cubicBezTo>
                  <a:cubicBezTo>
                    <a:pt x="4107180" y="92710"/>
                    <a:pt x="4099560" y="104140"/>
                    <a:pt x="4074160" y="124460"/>
                  </a:cubicBezTo>
                  <a:cubicBezTo>
                    <a:pt x="3963670" y="212090"/>
                    <a:pt x="3375660" y="449580"/>
                    <a:pt x="2984500" y="622300"/>
                  </a:cubicBezTo>
                  <a:cubicBezTo>
                    <a:pt x="2533650" y="821690"/>
                    <a:pt x="1965960" y="1028700"/>
                    <a:pt x="1517650" y="1245870"/>
                  </a:cubicBezTo>
                  <a:cubicBezTo>
                    <a:pt x="1122680" y="1437640"/>
                    <a:pt x="688340" y="1710690"/>
                    <a:pt x="430530" y="1845310"/>
                  </a:cubicBezTo>
                  <a:cubicBezTo>
                    <a:pt x="290830" y="1917700"/>
                    <a:pt x="167640" y="1986280"/>
                    <a:pt x="105410" y="2004060"/>
                  </a:cubicBezTo>
                  <a:cubicBezTo>
                    <a:pt x="81280" y="2010410"/>
                    <a:pt x="69850" y="2014220"/>
                    <a:pt x="54610" y="2007870"/>
                  </a:cubicBezTo>
                  <a:cubicBezTo>
                    <a:pt x="36830" y="2001520"/>
                    <a:pt x="12700" y="1979930"/>
                    <a:pt x="6350" y="1962150"/>
                  </a:cubicBezTo>
                  <a:cubicBezTo>
                    <a:pt x="0" y="1946910"/>
                    <a:pt x="1270" y="1926590"/>
                    <a:pt x="7620" y="1911350"/>
                  </a:cubicBezTo>
                  <a:cubicBezTo>
                    <a:pt x="13970" y="1897380"/>
                    <a:pt x="43180" y="1874520"/>
                    <a:pt x="43180" y="18745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11976735" y="4953000"/>
            <a:ext cx="797243" cy="1172527"/>
            <a:chOff x="0" y="0"/>
            <a:chExt cx="1062990" cy="156337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45720" y="46990"/>
              <a:ext cx="970280" cy="1469390"/>
            </a:xfrm>
            <a:custGeom>
              <a:avLst/>
              <a:gdLst/>
              <a:ahLst/>
              <a:cxnLst/>
              <a:rect r="r" b="b" t="t" l="l"/>
              <a:pathLst>
                <a:path h="1469390" w="970280">
                  <a:moveTo>
                    <a:pt x="124460" y="13970"/>
                  </a:moveTo>
                  <a:cubicBezTo>
                    <a:pt x="511810" y="252730"/>
                    <a:pt x="524510" y="257810"/>
                    <a:pt x="567690" y="274320"/>
                  </a:cubicBezTo>
                  <a:cubicBezTo>
                    <a:pt x="646430" y="302260"/>
                    <a:pt x="848360" y="336550"/>
                    <a:pt x="910590" y="375920"/>
                  </a:cubicBezTo>
                  <a:cubicBezTo>
                    <a:pt x="939800" y="393700"/>
                    <a:pt x="956310" y="414020"/>
                    <a:pt x="963930" y="433070"/>
                  </a:cubicBezTo>
                  <a:cubicBezTo>
                    <a:pt x="969010" y="445770"/>
                    <a:pt x="969010" y="458470"/>
                    <a:pt x="965200" y="471170"/>
                  </a:cubicBezTo>
                  <a:cubicBezTo>
                    <a:pt x="960120" y="487680"/>
                    <a:pt x="949960" y="509270"/>
                    <a:pt x="933450" y="519430"/>
                  </a:cubicBezTo>
                  <a:cubicBezTo>
                    <a:pt x="915670" y="530860"/>
                    <a:pt x="872490" y="513080"/>
                    <a:pt x="859790" y="529590"/>
                  </a:cubicBezTo>
                  <a:cubicBezTo>
                    <a:pt x="840740" y="554990"/>
                    <a:pt x="886460" y="628650"/>
                    <a:pt x="881380" y="692150"/>
                  </a:cubicBezTo>
                  <a:cubicBezTo>
                    <a:pt x="873760" y="787400"/>
                    <a:pt x="814070" y="925830"/>
                    <a:pt x="773430" y="1045210"/>
                  </a:cubicBezTo>
                  <a:cubicBezTo>
                    <a:pt x="731520" y="1169670"/>
                    <a:pt x="675640" y="1360170"/>
                    <a:pt x="635000" y="1422400"/>
                  </a:cubicBezTo>
                  <a:cubicBezTo>
                    <a:pt x="618490" y="1446530"/>
                    <a:pt x="604520" y="1457960"/>
                    <a:pt x="588010" y="1464310"/>
                  </a:cubicBezTo>
                  <a:cubicBezTo>
                    <a:pt x="575310" y="1469390"/>
                    <a:pt x="557530" y="1466850"/>
                    <a:pt x="546100" y="1461770"/>
                  </a:cubicBezTo>
                  <a:cubicBezTo>
                    <a:pt x="533400" y="1455420"/>
                    <a:pt x="519430" y="1445260"/>
                    <a:pt x="513080" y="1432560"/>
                  </a:cubicBezTo>
                  <a:cubicBezTo>
                    <a:pt x="505460" y="1417320"/>
                    <a:pt x="502920" y="1386840"/>
                    <a:pt x="510540" y="1370330"/>
                  </a:cubicBezTo>
                  <a:cubicBezTo>
                    <a:pt x="519430" y="1353820"/>
                    <a:pt x="543560" y="1336040"/>
                    <a:pt x="561340" y="1332230"/>
                  </a:cubicBezTo>
                  <a:cubicBezTo>
                    <a:pt x="580390" y="1329690"/>
                    <a:pt x="608330" y="1339850"/>
                    <a:pt x="621030" y="1353820"/>
                  </a:cubicBezTo>
                  <a:cubicBezTo>
                    <a:pt x="633730" y="1367790"/>
                    <a:pt x="641350" y="1397000"/>
                    <a:pt x="636270" y="1414780"/>
                  </a:cubicBezTo>
                  <a:cubicBezTo>
                    <a:pt x="632460" y="1432560"/>
                    <a:pt x="612140" y="1455420"/>
                    <a:pt x="595630" y="1461770"/>
                  </a:cubicBezTo>
                  <a:cubicBezTo>
                    <a:pt x="577850" y="1468120"/>
                    <a:pt x="547370" y="1463040"/>
                    <a:pt x="533400" y="1454150"/>
                  </a:cubicBezTo>
                  <a:cubicBezTo>
                    <a:pt x="520700" y="1446530"/>
                    <a:pt x="511810" y="1432560"/>
                    <a:pt x="508000" y="1419860"/>
                  </a:cubicBezTo>
                  <a:cubicBezTo>
                    <a:pt x="502920" y="1407160"/>
                    <a:pt x="504190" y="1399540"/>
                    <a:pt x="508000" y="1376680"/>
                  </a:cubicBezTo>
                  <a:cubicBezTo>
                    <a:pt x="527050" y="1264920"/>
                    <a:pt x="713740" y="519430"/>
                    <a:pt x="815340" y="412750"/>
                  </a:cubicBezTo>
                  <a:cubicBezTo>
                    <a:pt x="848360" y="379730"/>
                    <a:pt x="886460" y="372110"/>
                    <a:pt x="913130" y="378460"/>
                  </a:cubicBezTo>
                  <a:cubicBezTo>
                    <a:pt x="934720" y="383540"/>
                    <a:pt x="957580" y="411480"/>
                    <a:pt x="963930" y="433070"/>
                  </a:cubicBezTo>
                  <a:cubicBezTo>
                    <a:pt x="970280" y="453390"/>
                    <a:pt x="962660" y="488950"/>
                    <a:pt x="947420" y="505460"/>
                  </a:cubicBezTo>
                  <a:cubicBezTo>
                    <a:pt x="933450" y="523240"/>
                    <a:pt x="906780" y="532130"/>
                    <a:pt x="878840" y="534670"/>
                  </a:cubicBezTo>
                  <a:cubicBezTo>
                    <a:pt x="836930" y="537210"/>
                    <a:pt x="779780" y="513080"/>
                    <a:pt x="717550" y="491490"/>
                  </a:cubicBezTo>
                  <a:cubicBezTo>
                    <a:pt x="626110" y="461010"/>
                    <a:pt x="499110" y="412750"/>
                    <a:pt x="387350" y="355600"/>
                  </a:cubicBezTo>
                  <a:cubicBezTo>
                    <a:pt x="264160" y="292100"/>
                    <a:pt x="54610" y="182880"/>
                    <a:pt x="15240" y="123190"/>
                  </a:cubicBezTo>
                  <a:cubicBezTo>
                    <a:pt x="0" y="102870"/>
                    <a:pt x="2540" y="83820"/>
                    <a:pt x="5080" y="68580"/>
                  </a:cubicBezTo>
                  <a:cubicBezTo>
                    <a:pt x="6350" y="54610"/>
                    <a:pt x="11430" y="43180"/>
                    <a:pt x="20320" y="33020"/>
                  </a:cubicBezTo>
                  <a:cubicBezTo>
                    <a:pt x="30480" y="20320"/>
                    <a:pt x="50800" y="6350"/>
                    <a:pt x="68580" y="3810"/>
                  </a:cubicBezTo>
                  <a:cubicBezTo>
                    <a:pt x="86360" y="0"/>
                    <a:pt x="124460" y="13970"/>
                    <a:pt x="124460" y="139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25" id="25"/>
          <p:cNvSpPr/>
          <p:nvPr/>
        </p:nvSpPr>
        <p:spPr>
          <a:xfrm flipH="false" flipV="false" rot="0">
            <a:off x="12964563" y="2525078"/>
            <a:ext cx="5102115" cy="4785631"/>
          </a:xfrm>
          <a:custGeom>
            <a:avLst/>
            <a:gdLst/>
            <a:ahLst/>
            <a:cxnLst/>
            <a:rect r="r" b="b" t="t" l="l"/>
            <a:pathLst>
              <a:path h="4785631" w="5102115">
                <a:moveTo>
                  <a:pt x="0" y="0"/>
                </a:moveTo>
                <a:lnTo>
                  <a:pt x="5102116" y="0"/>
                </a:lnTo>
                <a:lnTo>
                  <a:pt x="5102116" y="4785630"/>
                </a:lnTo>
                <a:lnTo>
                  <a:pt x="0" y="47856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Move prioritization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40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365355" y="1012825"/>
            <a:ext cx="4419377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     int GameValue(){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 ...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       return 1;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Move prioritization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327504" y="990600"/>
            <a:ext cx="10061543" cy="8891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int MoveGoodness(char cur_player, int row, int col) {</a:t>
            </a:r>
          </a:p>
          <a:p>
            <a:pPr algn="l">
              <a:lnSpc>
                <a:spcPts val="2090"/>
              </a:lnSpc>
            </a:pPr>
            <a:r>
              <a:rPr lang="en-US" sz="1393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// Return how “good” a move is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noth = 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int mx = 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if (isWinningState(cur_player, row, col)) return 100000;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bool tmp = isWinningState2(cur_player, row, col);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if (IsLosingState(cur_player)) {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if (noth) return -500;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mx = max(mx, ThreeInARow(cur_player, row, col));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if (AroundTheCenter(row, col)) mx += 2;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if (mx) return -200;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return -100000;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}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if (BlockOPsWin((cur_player == 'X' ? 'O' : 'X'), row, col)) return 20000;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if (tmp) return 10000;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if (isLosingState2(cur_player)) {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if (noth) return -500;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mx = max(mx, ThreeInARow(cur_player, row, col));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if (AroundTheCenter(row, col)) mx += 2;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if (mx) return -200;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return -10000;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}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if (BlockOP_connectPath(cur_player, row, col)) {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    return 5000;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}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mx = 0;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mx = max(mx, BlockOpponent(cur_player, row, col));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mx = max(mx, ThreeInARow(cur_player, row, col));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mx = max(mx, BlockOpponent2((cur_player == 'X' ? 'O' : 'X'), row, col));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bool c = ThreeInARowOpponent((cur_player == 'X' ? 'O' : 'X'));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if (AroundTheCenter(row, col) &amp;&amp; !c) mx += 2;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if (mx) return mx;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if (c) return -5;</a:t>
            </a:r>
          </a:p>
          <a:p>
            <a:pPr algn="l">
              <a:lnSpc>
                <a:spcPts val="2090"/>
              </a:lnSpc>
            </a:pPr>
            <a:r>
              <a:rPr lang="en-US" sz="1393" b="true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    return 1;</a:t>
            </a:r>
          </a:p>
          <a:p>
            <a:pPr algn="l">
              <a:lnSpc>
                <a:spcPts val="2090"/>
              </a:lnSpc>
              <a:spcBef>
                <a:spcPct val="0"/>
              </a:spcBef>
            </a:pPr>
            <a:r>
              <a:rPr lang="en-US" b="true" sz="1393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}</a:t>
            </a: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9131889"/>
          </a:xfrm>
          <a:custGeom>
            <a:avLst/>
            <a:gdLst/>
            <a:ahLst/>
            <a:cxnLst/>
            <a:rect r="r" b="b" t="t" l="l"/>
            <a:pathLst>
              <a:path h="9131889" w="18288000">
                <a:moveTo>
                  <a:pt x="0" y="0"/>
                </a:moveTo>
                <a:lnTo>
                  <a:pt x="18288000" y="0"/>
                </a:lnTo>
                <a:lnTo>
                  <a:pt x="18288000" y="9131889"/>
                </a:lnTo>
                <a:lnTo>
                  <a:pt x="0" y="9131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" t="0" r="-56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Depth-limit search &amp; Board Evaluation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42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368867" y="1897380"/>
            <a:ext cx="343853" cy="600075"/>
            <a:chOff x="0" y="0"/>
            <a:chExt cx="458470" cy="8001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8260" y="49530"/>
              <a:ext cx="360680" cy="703580"/>
            </a:xfrm>
            <a:custGeom>
              <a:avLst/>
              <a:gdLst/>
              <a:ahLst/>
              <a:cxnLst/>
              <a:rect r="r" b="b" t="t" l="l"/>
              <a:pathLst>
                <a:path h="703580" w="360680">
                  <a:moveTo>
                    <a:pt x="27940" y="227330"/>
                  </a:moveTo>
                  <a:cubicBezTo>
                    <a:pt x="172720" y="107950"/>
                    <a:pt x="215900" y="36830"/>
                    <a:pt x="247650" y="16510"/>
                  </a:cubicBezTo>
                  <a:cubicBezTo>
                    <a:pt x="265430" y="5080"/>
                    <a:pt x="279400" y="0"/>
                    <a:pt x="294640" y="1270"/>
                  </a:cubicBezTo>
                  <a:cubicBezTo>
                    <a:pt x="313690" y="3810"/>
                    <a:pt x="340360" y="20320"/>
                    <a:pt x="350520" y="35560"/>
                  </a:cubicBezTo>
                  <a:cubicBezTo>
                    <a:pt x="359410" y="49530"/>
                    <a:pt x="358140" y="60960"/>
                    <a:pt x="358140" y="83820"/>
                  </a:cubicBezTo>
                  <a:cubicBezTo>
                    <a:pt x="358140" y="139700"/>
                    <a:pt x="328930" y="274320"/>
                    <a:pt x="311150" y="369570"/>
                  </a:cubicBezTo>
                  <a:cubicBezTo>
                    <a:pt x="293370" y="462280"/>
                    <a:pt x="270510" y="596900"/>
                    <a:pt x="251460" y="646430"/>
                  </a:cubicBezTo>
                  <a:cubicBezTo>
                    <a:pt x="245110" y="665480"/>
                    <a:pt x="242570" y="674370"/>
                    <a:pt x="231140" y="683260"/>
                  </a:cubicBezTo>
                  <a:cubicBezTo>
                    <a:pt x="217170" y="694690"/>
                    <a:pt x="187960" y="703580"/>
                    <a:pt x="170180" y="699770"/>
                  </a:cubicBezTo>
                  <a:cubicBezTo>
                    <a:pt x="152400" y="694690"/>
                    <a:pt x="129540" y="674370"/>
                    <a:pt x="123190" y="657860"/>
                  </a:cubicBezTo>
                  <a:cubicBezTo>
                    <a:pt x="116840" y="640080"/>
                    <a:pt x="121920" y="609600"/>
                    <a:pt x="130810" y="594360"/>
                  </a:cubicBezTo>
                  <a:cubicBezTo>
                    <a:pt x="138430" y="582930"/>
                    <a:pt x="152400" y="574040"/>
                    <a:pt x="166370" y="570230"/>
                  </a:cubicBezTo>
                  <a:cubicBezTo>
                    <a:pt x="179070" y="565150"/>
                    <a:pt x="195580" y="565150"/>
                    <a:pt x="208280" y="570230"/>
                  </a:cubicBezTo>
                  <a:cubicBezTo>
                    <a:pt x="224790" y="577850"/>
                    <a:pt x="245110" y="600710"/>
                    <a:pt x="251460" y="617220"/>
                  </a:cubicBezTo>
                  <a:cubicBezTo>
                    <a:pt x="255270" y="631190"/>
                    <a:pt x="252730" y="647700"/>
                    <a:pt x="247650" y="660400"/>
                  </a:cubicBezTo>
                  <a:cubicBezTo>
                    <a:pt x="242570" y="673100"/>
                    <a:pt x="232410" y="685800"/>
                    <a:pt x="218440" y="692150"/>
                  </a:cubicBezTo>
                  <a:cubicBezTo>
                    <a:pt x="203200" y="699770"/>
                    <a:pt x="172720" y="701040"/>
                    <a:pt x="156210" y="694690"/>
                  </a:cubicBezTo>
                  <a:cubicBezTo>
                    <a:pt x="142240" y="688340"/>
                    <a:pt x="132080" y="675640"/>
                    <a:pt x="125730" y="664210"/>
                  </a:cubicBezTo>
                  <a:cubicBezTo>
                    <a:pt x="119380" y="651510"/>
                    <a:pt x="119380" y="643890"/>
                    <a:pt x="119380" y="621030"/>
                  </a:cubicBezTo>
                  <a:cubicBezTo>
                    <a:pt x="121920" y="538480"/>
                    <a:pt x="180340" y="96520"/>
                    <a:pt x="236220" y="27940"/>
                  </a:cubicBezTo>
                  <a:cubicBezTo>
                    <a:pt x="254000" y="5080"/>
                    <a:pt x="275590" y="0"/>
                    <a:pt x="294640" y="1270"/>
                  </a:cubicBezTo>
                  <a:cubicBezTo>
                    <a:pt x="313690" y="2540"/>
                    <a:pt x="340360" y="20320"/>
                    <a:pt x="350520" y="35560"/>
                  </a:cubicBezTo>
                  <a:cubicBezTo>
                    <a:pt x="359410" y="49530"/>
                    <a:pt x="360680" y="69850"/>
                    <a:pt x="358140" y="83820"/>
                  </a:cubicBezTo>
                  <a:cubicBezTo>
                    <a:pt x="356870" y="96520"/>
                    <a:pt x="353060" y="101600"/>
                    <a:pt x="344170" y="114300"/>
                  </a:cubicBezTo>
                  <a:cubicBezTo>
                    <a:pt x="325120" y="144780"/>
                    <a:pt x="262890" y="209550"/>
                    <a:pt x="219710" y="250190"/>
                  </a:cubicBezTo>
                  <a:cubicBezTo>
                    <a:pt x="181610" y="285750"/>
                    <a:pt x="134620" y="332740"/>
                    <a:pt x="102870" y="345440"/>
                  </a:cubicBezTo>
                  <a:cubicBezTo>
                    <a:pt x="83820" y="353060"/>
                    <a:pt x="67310" y="354330"/>
                    <a:pt x="52070" y="350520"/>
                  </a:cubicBezTo>
                  <a:cubicBezTo>
                    <a:pt x="36830" y="345440"/>
                    <a:pt x="20320" y="332740"/>
                    <a:pt x="12700" y="320040"/>
                  </a:cubicBezTo>
                  <a:cubicBezTo>
                    <a:pt x="3810" y="306070"/>
                    <a:pt x="0" y="285750"/>
                    <a:pt x="2540" y="270510"/>
                  </a:cubicBezTo>
                  <a:cubicBezTo>
                    <a:pt x="5080" y="255270"/>
                    <a:pt x="27940" y="227330"/>
                    <a:pt x="27940" y="2273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2264092" y="2316480"/>
            <a:ext cx="440055" cy="187642"/>
            <a:chOff x="0" y="0"/>
            <a:chExt cx="586740" cy="2501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8260" y="50800"/>
              <a:ext cx="488950" cy="163830"/>
            </a:xfrm>
            <a:custGeom>
              <a:avLst/>
              <a:gdLst/>
              <a:ahLst/>
              <a:cxnLst/>
              <a:rect r="r" b="b" t="t" l="l"/>
              <a:pathLst>
                <a:path h="163830" w="488950">
                  <a:moveTo>
                    <a:pt x="76200" y="0"/>
                  </a:moveTo>
                  <a:cubicBezTo>
                    <a:pt x="458470" y="13970"/>
                    <a:pt x="466090" y="22860"/>
                    <a:pt x="474980" y="34290"/>
                  </a:cubicBezTo>
                  <a:cubicBezTo>
                    <a:pt x="482600" y="45720"/>
                    <a:pt x="488950" y="62230"/>
                    <a:pt x="486410" y="77470"/>
                  </a:cubicBezTo>
                  <a:cubicBezTo>
                    <a:pt x="483870" y="95250"/>
                    <a:pt x="467360" y="123190"/>
                    <a:pt x="452120" y="134620"/>
                  </a:cubicBezTo>
                  <a:cubicBezTo>
                    <a:pt x="440690" y="143510"/>
                    <a:pt x="422910" y="147320"/>
                    <a:pt x="408940" y="143510"/>
                  </a:cubicBezTo>
                  <a:cubicBezTo>
                    <a:pt x="391160" y="140970"/>
                    <a:pt x="363220" y="121920"/>
                    <a:pt x="354330" y="106680"/>
                  </a:cubicBezTo>
                  <a:cubicBezTo>
                    <a:pt x="345440" y="93980"/>
                    <a:pt x="344170" y="76200"/>
                    <a:pt x="346710" y="62230"/>
                  </a:cubicBezTo>
                  <a:cubicBezTo>
                    <a:pt x="349250" y="48260"/>
                    <a:pt x="356870" y="31750"/>
                    <a:pt x="368300" y="22860"/>
                  </a:cubicBezTo>
                  <a:cubicBezTo>
                    <a:pt x="378460" y="12700"/>
                    <a:pt x="394970" y="5080"/>
                    <a:pt x="408940" y="3810"/>
                  </a:cubicBezTo>
                  <a:cubicBezTo>
                    <a:pt x="422910" y="2540"/>
                    <a:pt x="440690" y="5080"/>
                    <a:pt x="452120" y="13970"/>
                  </a:cubicBezTo>
                  <a:cubicBezTo>
                    <a:pt x="467360" y="24130"/>
                    <a:pt x="483870" y="52070"/>
                    <a:pt x="486410" y="69850"/>
                  </a:cubicBezTo>
                  <a:cubicBezTo>
                    <a:pt x="488950" y="85090"/>
                    <a:pt x="482600" y="101600"/>
                    <a:pt x="474980" y="113030"/>
                  </a:cubicBezTo>
                  <a:cubicBezTo>
                    <a:pt x="466090" y="125730"/>
                    <a:pt x="458470" y="133350"/>
                    <a:pt x="438150" y="140970"/>
                  </a:cubicBezTo>
                  <a:cubicBezTo>
                    <a:pt x="382270" y="160020"/>
                    <a:pt x="144780" y="163830"/>
                    <a:pt x="76200" y="147320"/>
                  </a:cubicBezTo>
                  <a:cubicBezTo>
                    <a:pt x="45720" y="140970"/>
                    <a:pt x="26670" y="130810"/>
                    <a:pt x="15240" y="115570"/>
                  </a:cubicBezTo>
                  <a:cubicBezTo>
                    <a:pt x="5080" y="102870"/>
                    <a:pt x="0" y="81280"/>
                    <a:pt x="2540" y="64770"/>
                  </a:cubicBezTo>
                  <a:cubicBezTo>
                    <a:pt x="3810" y="48260"/>
                    <a:pt x="13970" y="29210"/>
                    <a:pt x="26670" y="19050"/>
                  </a:cubicBezTo>
                  <a:cubicBezTo>
                    <a:pt x="39370" y="762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4530090" y="1882140"/>
            <a:ext cx="608648" cy="608648"/>
            <a:chOff x="0" y="0"/>
            <a:chExt cx="811530" cy="8115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50800" y="50800"/>
              <a:ext cx="713740" cy="716280"/>
            </a:xfrm>
            <a:custGeom>
              <a:avLst/>
              <a:gdLst/>
              <a:ahLst/>
              <a:cxnLst/>
              <a:rect r="r" b="b" t="t" l="l"/>
              <a:pathLst>
                <a:path h="716280" w="713740">
                  <a:moveTo>
                    <a:pt x="246380" y="0"/>
                  </a:moveTo>
                  <a:cubicBezTo>
                    <a:pt x="447040" y="71120"/>
                    <a:pt x="461010" y="90170"/>
                    <a:pt x="473710" y="121920"/>
                  </a:cubicBezTo>
                  <a:cubicBezTo>
                    <a:pt x="492760" y="168910"/>
                    <a:pt x="505460" y="256540"/>
                    <a:pt x="495300" y="322580"/>
                  </a:cubicBezTo>
                  <a:cubicBezTo>
                    <a:pt x="485140" y="391160"/>
                    <a:pt x="440690" y="472440"/>
                    <a:pt x="405130" y="525780"/>
                  </a:cubicBezTo>
                  <a:cubicBezTo>
                    <a:pt x="378460" y="566420"/>
                    <a:pt x="355600" y="599440"/>
                    <a:pt x="316230" y="623570"/>
                  </a:cubicBezTo>
                  <a:cubicBezTo>
                    <a:pt x="269240" y="652780"/>
                    <a:pt x="181610" y="673100"/>
                    <a:pt x="134620" y="671830"/>
                  </a:cubicBezTo>
                  <a:cubicBezTo>
                    <a:pt x="105410" y="670560"/>
                    <a:pt x="81280" y="666750"/>
                    <a:pt x="60960" y="647700"/>
                  </a:cubicBezTo>
                  <a:cubicBezTo>
                    <a:pt x="33020" y="623570"/>
                    <a:pt x="0" y="554990"/>
                    <a:pt x="0" y="514350"/>
                  </a:cubicBezTo>
                  <a:cubicBezTo>
                    <a:pt x="0" y="481330"/>
                    <a:pt x="13970" y="444500"/>
                    <a:pt x="39370" y="421640"/>
                  </a:cubicBezTo>
                  <a:cubicBezTo>
                    <a:pt x="72390" y="392430"/>
                    <a:pt x="147320" y="360680"/>
                    <a:pt x="200660" y="370840"/>
                  </a:cubicBezTo>
                  <a:cubicBezTo>
                    <a:pt x="267970" y="384810"/>
                    <a:pt x="326390" y="518160"/>
                    <a:pt x="401320" y="543560"/>
                  </a:cubicBezTo>
                  <a:cubicBezTo>
                    <a:pt x="468630" y="567690"/>
                    <a:pt x="572770" y="533400"/>
                    <a:pt x="621030" y="537210"/>
                  </a:cubicBezTo>
                  <a:cubicBezTo>
                    <a:pt x="643890" y="539750"/>
                    <a:pt x="657860" y="541020"/>
                    <a:pt x="671830" y="549910"/>
                  </a:cubicBezTo>
                  <a:cubicBezTo>
                    <a:pt x="685800" y="558800"/>
                    <a:pt x="698500" y="574040"/>
                    <a:pt x="704850" y="589280"/>
                  </a:cubicBezTo>
                  <a:cubicBezTo>
                    <a:pt x="711200" y="604520"/>
                    <a:pt x="712470" y="626110"/>
                    <a:pt x="707390" y="641350"/>
                  </a:cubicBezTo>
                  <a:cubicBezTo>
                    <a:pt x="699770" y="661670"/>
                    <a:pt x="673100" y="688340"/>
                    <a:pt x="652780" y="697230"/>
                  </a:cubicBezTo>
                  <a:cubicBezTo>
                    <a:pt x="637540" y="703580"/>
                    <a:pt x="617220" y="701040"/>
                    <a:pt x="600710" y="695960"/>
                  </a:cubicBezTo>
                  <a:cubicBezTo>
                    <a:pt x="585470" y="690880"/>
                    <a:pt x="568960" y="678180"/>
                    <a:pt x="560070" y="664210"/>
                  </a:cubicBezTo>
                  <a:cubicBezTo>
                    <a:pt x="551180" y="650240"/>
                    <a:pt x="544830" y="631190"/>
                    <a:pt x="547370" y="613410"/>
                  </a:cubicBezTo>
                  <a:cubicBezTo>
                    <a:pt x="549910" y="591820"/>
                    <a:pt x="567690" y="560070"/>
                    <a:pt x="586740" y="548640"/>
                  </a:cubicBezTo>
                  <a:cubicBezTo>
                    <a:pt x="607060" y="537210"/>
                    <a:pt x="643890" y="537210"/>
                    <a:pt x="664210" y="544830"/>
                  </a:cubicBezTo>
                  <a:cubicBezTo>
                    <a:pt x="679450" y="551180"/>
                    <a:pt x="693420" y="566420"/>
                    <a:pt x="701040" y="581660"/>
                  </a:cubicBezTo>
                  <a:cubicBezTo>
                    <a:pt x="708660" y="596900"/>
                    <a:pt x="713740" y="615950"/>
                    <a:pt x="708660" y="633730"/>
                  </a:cubicBezTo>
                  <a:cubicBezTo>
                    <a:pt x="703580" y="654050"/>
                    <a:pt x="687070" y="679450"/>
                    <a:pt x="661670" y="693420"/>
                  </a:cubicBezTo>
                  <a:cubicBezTo>
                    <a:pt x="618490" y="716280"/>
                    <a:pt x="509270" y="713740"/>
                    <a:pt x="449580" y="708660"/>
                  </a:cubicBezTo>
                  <a:cubicBezTo>
                    <a:pt x="403860" y="704850"/>
                    <a:pt x="367030" y="698500"/>
                    <a:pt x="330200" y="681990"/>
                  </a:cubicBezTo>
                  <a:cubicBezTo>
                    <a:pt x="292100" y="664210"/>
                    <a:pt x="254000" y="633730"/>
                    <a:pt x="227330" y="604520"/>
                  </a:cubicBezTo>
                  <a:cubicBezTo>
                    <a:pt x="203200" y="576580"/>
                    <a:pt x="165100" y="534670"/>
                    <a:pt x="171450" y="511810"/>
                  </a:cubicBezTo>
                  <a:cubicBezTo>
                    <a:pt x="179070" y="486410"/>
                    <a:pt x="243840" y="487680"/>
                    <a:pt x="271780" y="459740"/>
                  </a:cubicBezTo>
                  <a:cubicBezTo>
                    <a:pt x="304800" y="427990"/>
                    <a:pt x="339090" y="369570"/>
                    <a:pt x="346710" y="321310"/>
                  </a:cubicBezTo>
                  <a:cubicBezTo>
                    <a:pt x="353060" y="271780"/>
                    <a:pt x="342900" y="195580"/>
                    <a:pt x="313690" y="166370"/>
                  </a:cubicBezTo>
                  <a:cubicBezTo>
                    <a:pt x="289560" y="142240"/>
                    <a:pt x="224790" y="157480"/>
                    <a:pt x="198120" y="142240"/>
                  </a:cubicBezTo>
                  <a:cubicBezTo>
                    <a:pt x="180340" y="132080"/>
                    <a:pt x="167640" y="119380"/>
                    <a:pt x="161290" y="104140"/>
                  </a:cubicBezTo>
                  <a:cubicBezTo>
                    <a:pt x="154940" y="88900"/>
                    <a:pt x="154940" y="64770"/>
                    <a:pt x="158750" y="49530"/>
                  </a:cubicBezTo>
                  <a:cubicBezTo>
                    <a:pt x="162560" y="38100"/>
                    <a:pt x="167640" y="27940"/>
                    <a:pt x="177800" y="19050"/>
                  </a:cubicBezTo>
                  <a:cubicBezTo>
                    <a:pt x="193040" y="8890"/>
                    <a:pt x="246380" y="0"/>
                    <a:pt x="24638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8562975" y="1794510"/>
            <a:ext cx="486728" cy="713422"/>
            <a:chOff x="0" y="0"/>
            <a:chExt cx="648970" cy="95123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6990" y="50800"/>
              <a:ext cx="554990" cy="849630"/>
            </a:xfrm>
            <a:custGeom>
              <a:avLst/>
              <a:gdLst/>
              <a:ahLst/>
              <a:cxnLst/>
              <a:rect r="r" b="b" t="t" l="l"/>
              <a:pathLst>
                <a:path h="849630" w="554990">
                  <a:moveTo>
                    <a:pt x="80010" y="0"/>
                  </a:moveTo>
                  <a:cubicBezTo>
                    <a:pt x="213360" y="5080"/>
                    <a:pt x="278130" y="10160"/>
                    <a:pt x="308610" y="30480"/>
                  </a:cubicBezTo>
                  <a:cubicBezTo>
                    <a:pt x="332740" y="46990"/>
                    <a:pt x="345440" y="69850"/>
                    <a:pt x="356870" y="99060"/>
                  </a:cubicBezTo>
                  <a:cubicBezTo>
                    <a:pt x="372110" y="140970"/>
                    <a:pt x="373380" y="217170"/>
                    <a:pt x="372110" y="269240"/>
                  </a:cubicBezTo>
                  <a:cubicBezTo>
                    <a:pt x="370840" y="312420"/>
                    <a:pt x="374650" y="356870"/>
                    <a:pt x="356870" y="387350"/>
                  </a:cubicBezTo>
                  <a:cubicBezTo>
                    <a:pt x="340360" y="417830"/>
                    <a:pt x="298450" y="444500"/>
                    <a:pt x="271780" y="454660"/>
                  </a:cubicBezTo>
                  <a:cubicBezTo>
                    <a:pt x="252730" y="461010"/>
                    <a:pt x="231140" y="458470"/>
                    <a:pt x="215900" y="453390"/>
                  </a:cubicBezTo>
                  <a:cubicBezTo>
                    <a:pt x="203200" y="449580"/>
                    <a:pt x="191770" y="441960"/>
                    <a:pt x="184150" y="431800"/>
                  </a:cubicBezTo>
                  <a:cubicBezTo>
                    <a:pt x="173990" y="417830"/>
                    <a:pt x="163830" y="396240"/>
                    <a:pt x="165100" y="378460"/>
                  </a:cubicBezTo>
                  <a:cubicBezTo>
                    <a:pt x="166370" y="356870"/>
                    <a:pt x="180340" y="322580"/>
                    <a:pt x="200660" y="312420"/>
                  </a:cubicBezTo>
                  <a:cubicBezTo>
                    <a:pt x="227330" y="299720"/>
                    <a:pt x="283210" y="322580"/>
                    <a:pt x="322580" y="332740"/>
                  </a:cubicBezTo>
                  <a:cubicBezTo>
                    <a:pt x="361950" y="344170"/>
                    <a:pt x="403860" y="356870"/>
                    <a:pt x="435610" y="374650"/>
                  </a:cubicBezTo>
                  <a:cubicBezTo>
                    <a:pt x="464820" y="391160"/>
                    <a:pt x="492760" y="410210"/>
                    <a:pt x="511810" y="434340"/>
                  </a:cubicBezTo>
                  <a:cubicBezTo>
                    <a:pt x="530860" y="461010"/>
                    <a:pt x="546100" y="494030"/>
                    <a:pt x="551180" y="527050"/>
                  </a:cubicBezTo>
                  <a:cubicBezTo>
                    <a:pt x="554990" y="562610"/>
                    <a:pt x="544830" y="604520"/>
                    <a:pt x="533400" y="641350"/>
                  </a:cubicBezTo>
                  <a:cubicBezTo>
                    <a:pt x="523240" y="675640"/>
                    <a:pt x="508000" y="709930"/>
                    <a:pt x="487680" y="740410"/>
                  </a:cubicBezTo>
                  <a:cubicBezTo>
                    <a:pt x="463550" y="774700"/>
                    <a:pt x="424180" y="819150"/>
                    <a:pt x="396240" y="835660"/>
                  </a:cubicBezTo>
                  <a:cubicBezTo>
                    <a:pt x="379730" y="845820"/>
                    <a:pt x="363220" y="849630"/>
                    <a:pt x="347980" y="848360"/>
                  </a:cubicBezTo>
                  <a:cubicBezTo>
                    <a:pt x="331470" y="847090"/>
                    <a:pt x="313690" y="839470"/>
                    <a:pt x="300990" y="829310"/>
                  </a:cubicBezTo>
                  <a:cubicBezTo>
                    <a:pt x="289560" y="819150"/>
                    <a:pt x="279400" y="801370"/>
                    <a:pt x="275590" y="786130"/>
                  </a:cubicBezTo>
                  <a:cubicBezTo>
                    <a:pt x="273050" y="770890"/>
                    <a:pt x="275590" y="750570"/>
                    <a:pt x="281940" y="735330"/>
                  </a:cubicBezTo>
                  <a:cubicBezTo>
                    <a:pt x="288290" y="721360"/>
                    <a:pt x="302260" y="707390"/>
                    <a:pt x="317500" y="699770"/>
                  </a:cubicBezTo>
                  <a:cubicBezTo>
                    <a:pt x="331470" y="692150"/>
                    <a:pt x="350520" y="688340"/>
                    <a:pt x="367030" y="692150"/>
                  </a:cubicBezTo>
                  <a:cubicBezTo>
                    <a:pt x="386080" y="697230"/>
                    <a:pt x="416560" y="717550"/>
                    <a:pt x="425450" y="737870"/>
                  </a:cubicBezTo>
                  <a:cubicBezTo>
                    <a:pt x="434340" y="756920"/>
                    <a:pt x="431800" y="792480"/>
                    <a:pt x="420370" y="811530"/>
                  </a:cubicBezTo>
                  <a:cubicBezTo>
                    <a:pt x="408940" y="829310"/>
                    <a:pt x="378460" y="847090"/>
                    <a:pt x="356870" y="848360"/>
                  </a:cubicBezTo>
                  <a:cubicBezTo>
                    <a:pt x="335280" y="849630"/>
                    <a:pt x="303530" y="831850"/>
                    <a:pt x="289560" y="816610"/>
                  </a:cubicBezTo>
                  <a:cubicBezTo>
                    <a:pt x="278130" y="803910"/>
                    <a:pt x="274320" y="784860"/>
                    <a:pt x="274320" y="768350"/>
                  </a:cubicBezTo>
                  <a:cubicBezTo>
                    <a:pt x="274320" y="753110"/>
                    <a:pt x="280670" y="736600"/>
                    <a:pt x="290830" y="721360"/>
                  </a:cubicBezTo>
                  <a:cubicBezTo>
                    <a:pt x="303530" y="703580"/>
                    <a:pt x="331470" y="693420"/>
                    <a:pt x="346710" y="674370"/>
                  </a:cubicBezTo>
                  <a:cubicBezTo>
                    <a:pt x="361950" y="654050"/>
                    <a:pt x="374650" y="628650"/>
                    <a:pt x="379730" y="604520"/>
                  </a:cubicBezTo>
                  <a:cubicBezTo>
                    <a:pt x="387350" y="579120"/>
                    <a:pt x="394970" y="547370"/>
                    <a:pt x="383540" y="523240"/>
                  </a:cubicBezTo>
                  <a:cubicBezTo>
                    <a:pt x="370840" y="494030"/>
                    <a:pt x="321310" y="454660"/>
                    <a:pt x="289560" y="445770"/>
                  </a:cubicBezTo>
                  <a:cubicBezTo>
                    <a:pt x="264160" y="438150"/>
                    <a:pt x="234950" y="459740"/>
                    <a:pt x="215900" y="453390"/>
                  </a:cubicBezTo>
                  <a:cubicBezTo>
                    <a:pt x="198120" y="447040"/>
                    <a:pt x="181610" y="430530"/>
                    <a:pt x="173990" y="415290"/>
                  </a:cubicBezTo>
                  <a:cubicBezTo>
                    <a:pt x="165100" y="400050"/>
                    <a:pt x="163830" y="378460"/>
                    <a:pt x="167640" y="359410"/>
                  </a:cubicBezTo>
                  <a:cubicBezTo>
                    <a:pt x="172720" y="332740"/>
                    <a:pt x="213360" y="306070"/>
                    <a:pt x="215900" y="274320"/>
                  </a:cubicBezTo>
                  <a:cubicBezTo>
                    <a:pt x="219710" y="238760"/>
                    <a:pt x="200660" y="175260"/>
                    <a:pt x="171450" y="153670"/>
                  </a:cubicBezTo>
                  <a:cubicBezTo>
                    <a:pt x="143510" y="132080"/>
                    <a:pt x="73660" y="162560"/>
                    <a:pt x="44450" y="146050"/>
                  </a:cubicBezTo>
                  <a:cubicBezTo>
                    <a:pt x="22860" y="133350"/>
                    <a:pt x="7620" y="106680"/>
                    <a:pt x="3810" y="86360"/>
                  </a:cubicBezTo>
                  <a:cubicBezTo>
                    <a:pt x="0" y="68580"/>
                    <a:pt x="5080" y="46990"/>
                    <a:pt x="16510" y="33020"/>
                  </a:cubicBezTo>
                  <a:cubicBezTo>
                    <a:pt x="29210" y="1651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7473315" y="1701165"/>
            <a:ext cx="1400175" cy="924877"/>
            <a:chOff x="0" y="0"/>
            <a:chExt cx="1866900" cy="12331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8260" y="48260"/>
              <a:ext cx="1772920" cy="1137920"/>
            </a:xfrm>
            <a:custGeom>
              <a:avLst/>
              <a:gdLst/>
              <a:ahLst/>
              <a:cxnLst/>
              <a:rect r="r" b="b" t="t" l="l"/>
              <a:pathLst>
                <a:path h="1137920" w="1772920">
                  <a:moveTo>
                    <a:pt x="128270" y="20320"/>
                  </a:moveTo>
                  <a:cubicBezTo>
                    <a:pt x="760730" y="480060"/>
                    <a:pt x="905510" y="565150"/>
                    <a:pt x="989330" y="613410"/>
                  </a:cubicBezTo>
                  <a:cubicBezTo>
                    <a:pt x="1035050" y="638810"/>
                    <a:pt x="1056640" y="654050"/>
                    <a:pt x="1097280" y="668020"/>
                  </a:cubicBezTo>
                  <a:cubicBezTo>
                    <a:pt x="1143000" y="685800"/>
                    <a:pt x="1205230" y="687070"/>
                    <a:pt x="1253490" y="703580"/>
                  </a:cubicBezTo>
                  <a:cubicBezTo>
                    <a:pt x="1296670" y="717550"/>
                    <a:pt x="1323340" y="730250"/>
                    <a:pt x="1372870" y="756920"/>
                  </a:cubicBezTo>
                  <a:cubicBezTo>
                    <a:pt x="1463040" y="806450"/>
                    <a:pt x="1685290" y="942340"/>
                    <a:pt x="1737360" y="991870"/>
                  </a:cubicBezTo>
                  <a:cubicBezTo>
                    <a:pt x="1755140" y="1008380"/>
                    <a:pt x="1762760" y="1017270"/>
                    <a:pt x="1766570" y="1032510"/>
                  </a:cubicBezTo>
                  <a:cubicBezTo>
                    <a:pt x="1771650" y="1047750"/>
                    <a:pt x="1772920" y="1068070"/>
                    <a:pt x="1765300" y="1083310"/>
                  </a:cubicBezTo>
                  <a:cubicBezTo>
                    <a:pt x="1756410" y="1102360"/>
                    <a:pt x="1731010" y="1127760"/>
                    <a:pt x="1709420" y="1132840"/>
                  </a:cubicBezTo>
                  <a:cubicBezTo>
                    <a:pt x="1689100" y="1137920"/>
                    <a:pt x="1654810" y="1126490"/>
                    <a:pt x="1638300" y="1113790"/>
                  </a:cubicBezTo>
                  <a:cubicBezTo>
                    <a:pt x="1624330" y="1103630"/>
                    <a:pt x="1616710" y="1085850"/>
                    <a:pt x="1612900" y="1070610"/>
                  </a:cubicBezTo>
                  <a:cubicBezTo>
                    <a:pt x="1610360" y="1054100"/>
                    <a:pt x="1612900" y="1035050"/>
                    <a:pt x="1620520" y="1019810"/>
                  </a:cubicBezTo>
                  <a:cubicBezTo>
                    <a:pt x="1628140" y="1005840"/>
                    <a:pt x="1642110" y="991870"/>
                    <a:pt x="1656080" y="984250"/>
                  </a:cubicBezTo>
                  <a:cubicBezTo>
                    <a:pt x="1671320" y="977900"/>
                    <a:pt x="1690370" y="974090"/>
                    <a:pt x="1706880" y="977900"/>
                  </a:cubicBezTo>
                  <a:cubicBezTo>
                    <a:pt x="1725930" y="984250"/>
                    <a:pt x="1755140" y="1004570"/>
                    <a:pt x="1764030" y="1024890"/>
                  </a:cubicBezTo>
                  <a:cubicBezTo>
                    <a:pt x="1772920" y="1045210"/>
                    <a:pt x="1767840" y="1080770"/>
                    <a:pt x="1757680" y="1098550"/>
                  </a:cubicBezTo>
                  <a:cubicBezTo>
                    <a:pt x="1750060" y="1113790"/>
                    <a:pt x="1733550" y="1125220"/>
                    <a:pt x="1718310" y="1130300"/>
                  </a:cubicBezTo>
                  <a:cubicBezTo>
                    <a:pt x="1703070" y="1135380"/>
                    <a:pt x="1687830" y="1137920"/>
                    <a:pt x="1667510" y="1131570"/>
                  </a:cubicBezTo>
                  <a:cubicBezTo>
                    <a:pt x="1625600" y="1117600"/>
                    <a:pt x="1560830" y="1043940"/>
                    <a:pt x="1499870" y="1005840"/>
                  </a:cubicBezTo>
                  <a:cubicBezTo>
                    <a:pt x="1435100" y="963930"/>
                    <a:pt x="1342390" y="918210"/>
                    <a:pt x="1287780" y="891540"/>
                  </a:cubicBezTo>
                  <a:cubicBezTo>
                    <a:pt x="1254760" y="875030"/>
                    <a:pt x="1239520" y="866140"/>
                    <a:pt x="1206500" y="853440"/>
                  </a:cubicBezTo>
                  <a:cubicBezTo>
                    <a:pt x="1158240" y="836930"/>
                    <a:pt x="1075690" y="826770"/>
                    <a:pt x="1022350" y="806450"/>
                  </a:cubicBezTo>
                  <a:cubicBezTo>
                    <a:pt x="979170" y="789940"/>
                    <a:pt x="957580" y="775970"/>
                    <a:pt x="908050" y="748030"/>
                  </a:cubicBezTo>
                  <a:cubicBezTo>
                    <a:pt x="805180" y="688340"/>
                    <a:pt x="523240" y="519430"/>
                    <a:pt x="447040" y="455930"/>
                  </a:cubicBezTo>
                  <a:cubicBezTo>
                    <a:pt x="417830" y="431800"/>
                    <a:pt x="420370" y="421640"/>
                    <a:pt x="392430" y="397510"/>
                  </a:cubicBezTo>
                  <a:cubicBezTo>
                    <a:pt x="326390" y="339090"/>
                    <a:pt x="80010" y="194310"/>
                    <a:pt x="29210" y="138430"/>
                  </a:cubicBezTo>
                  <a:cubicBezTo>
                    <a:pt x="11430" y="119380"/>
                    <a:pt x="5080" y="107950"/>
                    <a:pt x="2540" y="91440"/>
                  </a:cubicBezTo>
                  <a:cubicBezTo>
                    <a:pt x="0" y="73660"/>
                    <a:pt x="3810" y="52070"/>
                    <a:pt x="13970" y="36830"/>
                  </a:cubicBezTo>
                  <a:cubicBezTo>
                    <a:pt x="26670" y="21590"/>
                    <a:pt x="55880" y="3810"/>
                    <a:pt x="76200" y="2540"/>
                  </a:cubicBezTo>
                  <a:cubicBezTo>
                    <a:pt x="93980" y="0"/>
                    <a:pt x="128270" y="20320"/>
                    <a:pt x="128270" y="203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10384155" y="1640205"/>
            <a:ext cx="239078" cy="3507105"/>
            <a:chOff x="0" y="0"/>
            <a:chExt cx="318770" cy="46761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8260" y="49530"/>
              <a:ext cx="245110" cy="4575810"/>
            </a:xfrm>
            <a:custGeom>
              <a:avLst/>
              <a:gdLst/>
              <a:ahLst/>
              <a:cxnLst/>
              <a:rect r="r" b="b" t="t" l="l"/>
              <a:pathLst>
                <a:path h="4575810" w="245110">
                  <a:moveTo>
                    <a:pt x="134620" y="50800"/>
                  </a:moveTo>
                  <a:cubicBezTo>
                    <a:pt x="186690" y="285750"/>
                    <a:pt x="185420" y="372110"/>
                    <a:pt x="190500" y="506730"/>
                  </a:cubicBezTo>
                  <a:cubicBezTo>
                    <a:pt x="201930" y="770890"/>
                    <a:pt x="218440" y="1327150"/>
                    <a:pt x="218440" y="1677670"/>
                  </a:cubicBezTo>
                  <a:cubicBezTo>
                    <a:pt x="219710" y="1963420"/>
                    <a:pt x="204470" y="2134870"/>
                    <a:pt x="201930" y="2456180"/>
                  </a:cubicBezTo>
                  <a:cubicBezTo>
                    <a:pt x="198120" y="2975610"/>
                    <a:pt x="245110" y="4316730"/>
                    <a:pt x="215900" y="4497070"/>
                  </a:cubicBezTo>
                  <a:cubicBezTo>
                    <a:pt x="212090" y="4525010"/>
                    <a:pt x="212090" y="4531360"/>
                    <a:pt x="200660" y="4544060"/>
                  </a:cubicBezTo>
                  <a:cubicBezTo>
                    <a:pt x="186690" y="4559300"/>
                    <a:pt x="153670" y="4574540"/>
                    <a:pt x="133350" y="4574540"/>
                  </a:cubicBezTo>
                  <a:cubicBezTo>
                    <a:pt x="116840" y="4575810"/>
                    <a:pt x="99060" y="4566920"/>
                    <a:pt x="86360" y="4556760"/>
                  </a:cubicBezTo>
                  <a:cubicBezTo>
                    <a:pt x="74930" y="4546600"/>
                    <a:pt x="63500" y="4530090"/>
                    <a:pt x="60960" y="4513580"/>
                  </a:cubicBezTo>
                  <a:cubicBezTo>
                    <a:pt x="58420" y="4493260"/>
                    <a:pt x="67310" y="4458970"/>
                    <a:pt x="81280" y="4442460"/>
                  </a:cubicBezTo>
                  <a:cubicBezTo>
                    <a:pt x="91440" y="4429760"/>
                    <a:pt x="107950" y="4420870"/>
                    <a:pt x="124460" y="4419600"/>
                  </a:cubicBezTo>
                  <a:cubicBezTo>
                    <a:pt x="144780" y="4417060"/>
                    <a:pt x="179070" y="4428490"/>
                    <a:pt x="194310" y="4442460"/>
                  </a:cubicBezTo>
                  <a:cubicBezTo>
                    <a:pt x="207010" y="4453890"/>
                    <a:pt x="215900" y="4471670"/>
                    <a:pt x="215900" y="4488180"/>
                  </a:cubicBezTo>
                  <a:cubicBezTo>
                    <a:pt x="215900" y="4508500"/>
                    <a:pt x="203200" y="4541520"/>
                    <a:pt x="187960" y="4556760"/>
                  </a:cubicBezTo>
                  <a:cubicBezTo>
                    <a:pt x="176530" y="4568190"/>
                    <a:pt x="157480" y="4574540"/>
                    <a:pt x="142240" y="4574540"/>
                  </a:cubicBezTo>
                  <a:cubicBezTo>
                    <a:pt x="125730" y="4575810"/>
                    <a:pt x="106680" y="4572000"/>
                    <a:pt x="93980" y="4561840"/>
                  </a:cubicBezTo>
                  <a:cubicBezTo>
                    <a:pt x="77470" y="4549140"/>
                    <a:pt x="68580" y="4535170"/>
                    <a:pt x="59690" y="4497070"/>
                  </a:cubicBezTo>
                  <a:cubicBezTo>
                    <a:pt x="16510" y="4320540"/>
                    <a:pt x="59690" y="3387090"/>
                    <a:pt x="68580" y="2917190"/>
                  </a:cubicBezTo>
                  <a:cubicBezTo>
                    <a:pt x="74930" y="2536190"/>
                    <a:pt x="96520" y="2251710"/>
                    <a:pt x="96520" y="1883410"/>
                  </a:cubicBezTo>
                  <a:cubicBezTo>
                    <a:pt x="96520" y="1459230"/>
                    <a:pt x="72390" y="798830"/>
                    <a:pt x="59690" y="514350"/>
                  </a:cubicBezTo>
                  <a:cubicBezTo>
                    <a:pt x="54610" y="386080"/>
                    <a:pt x="57150" y="316230"/>
                    <a:pt x="44450" y="234950"/>
                  </a:cubicBezTo>
                  <a:cubicBezTo>
                    <a:pt x="34290" y="172720"/>
                    <a:pt x="0" y="106680"/>
                    <a:pt x="2540" y="69850"/>
                  </a:cubicBezTo>
                  <a:cubicBezTo>
                    <a:pt x="2540" y="49530"/>
                    <a:pt x="8890" y="35560"/>
                    <a:pt x="19050" y="24130"/>
                  </a:cubicBezTo>
                  <a:cubicBezTo>
                    <a:pt x="27940" y="12700"/>
                    <a:pt x="45720" y="3810"/>
                    <a:pt x="60960" y="1270"/>
                  </a:cubicBezTo>
                  <a:cubicBezTo>
                    <a:pt x="74930" y="0"/>
                    <a:pt x="95250" y="3810"/>
                    <a:pt x="106680" y="12700"/>
                  </a:cubicBezTo>
                  <a:cubicBezTo>
                    <a:pt x="119380" y="20320"/>
                    <a:pt x="134620" y="50800"/>
                    <a:pt x="134620" y="508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0058400" y="4502468"/>
            <a:ext cx="800100" cy="804862"/>
            <a:chOff x="0" y="0"/>
            <a:chExt cx="1066800" cy="10731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8260" y="48260"/>
              <a:ext cx="972820" cy="1009650"/>
            </a:xfrm>
            <a:custGeom>
              <a:avLst/>
              <a:gdLst/>
              <a:ahLst/>
              <a:cxnLst/>
              <a:rect r="r" b="b" t="t" l="l"/>
              <a:pathLst>
                <a:path h="1009650" w="972820">
                  <a:moveTo>
                    <a:pt x="115570" y="420370"/>
                  </a:moveTo>
                  <a:cubicBezTo>
                    <a:pt x="749300" y="798830"/>
                    <a:pt x="779780" y="148590"/>
                    <a:pt x="838200" y="49530"/>
                  </a:cubicBezTo>
                  <a:cubicBezTo>
                    <a:pt x="853440" y="21590"/>
                    <a:pt x="863600" y="10160"/>
                    <a:pt x="881380" y="5080"/>
                  </a:cubicBezTo>
                  <a:cubicBezTo>
                    <a:pt x="899160" y="0"/>
                    <a:pt x="928370" y="5080"/>
                    <a:pt x="942340" y="16510"/>
                  </a:cubicBezTo>
                  <a:cubicBezTo>
                    <a:pt x="957580" y="27940"/>
                    <a:pt x="967740" y="55880"/>
                    <a:pt x="967740" y="73660"/>
                  </a:cubicBezTo>
                  <a:cubicBezTo>
                    <a:pt x="967740" y="87630"/>
                    <a:pt x="960120" y="102870"/>
                    <a:pt x="951230" y="113030"/>
                  </a:cubicBezTo>
                  <a:cubicBezTo>
                    <a:pt x="942340" y="123190"/>
                    <a:pt x="928370" y="132080"/>
                    <a:pt x="914400" y="133350"/>
                  </a:cubicBezTo>
                  <a:cubicBezTo>
                    <a:pt x="896620" y="135890"/>
                    <a:pt x="867410" y="128270"/>
                    <a:pt x="854710" y="115570"/>
                  </a:cubicBezTo>
                  <a:cubicBezTo>
                    <a:pt x="842010" y="102870"/>
                    <a:pt x="834390" y="73660"/>
                    <a:pt x="835660" y="55880"/>
                  </a:cubicBezTo>
                  <a:cubicBezTo>
                    <a:pt x="836930" y="41910"/>
                    <a:pt x="847090" y="27940"/>
                    <a:pt x="857250" y="19050"/>
                  </a:cubicBezTo>
                  <a:cubicBezTo>
                    <a:pt x="866140" y="10160"/>
                    <a:pt x="881380" y="2540"/>
                    <a:pt x="895350" y="2540"/>
                  </a:cubicBezTo>
                  <a:cubicBezTo>
                    <a:pt x="913130" y="2540"/>
                    <a:pt x="941070" y="13970"/>
                    <a:pt x="952500" y="26670"/>
                  </a:cubicBezTo>
                  <a:cubicBezTo>
                    <a:pt x="962660" y="36830"/>
                    <a:pt x="966470" y="44450"/>
                    <a:pt x="967740" y="66040"/>
                  </a:cubicBezTo>
                  <a:cubicBezTo>
                    <a:pt x="972820" y="170180"/>
                    <a:pt x="842010" y="892810"/>
                    <a:pt x="721360" y="972820"/>
                  </a:cubicBezTo>
                  <a:cubicBezTo>
                    <a:pt x="666750" y="1009650"/>
                    <a:pt x="600710" y="977900"/>
                    <a:pt x="534670" y="947420"/>
                  </a:cubicBezTo>
                  <a:cubicBezTo>
                    <a:pt x="430530" y="900430"/>
                    <a:pt x="281940" y="723900"/>
                    <a:pt x="187960" y="650240"/>
                  </a:cubicBezTo>
                  <a:cubicBezTo>
                    <a:pt x="125730" y="600710"/>
                    <a:pt x="59690" y="565150"/>
                    <a:pt x="29210" y="534670"/>
                  </a:cubicBezTo>
                  <a:cubicBezTo>
                    <a:pt x="15240" y="518160"/>
                    <a:pt x="5080" y="508000"/>
                    <a:pt x="2540" y="491490"/>
                  </a:cubicBezTo>
                  <a:cubicBezTo>
                    <a:pt x="0" y="472440"/>
                    <a:pt x="8890" y="441960"/>
                    <a:pt x="21590" y="427990"/>
                  </a:cubicBezTo>
                  <a:cubicBezTo>
                    <a:pt x="31750" y="415290"/>
                    <a:pt x="50800" y="407670"/>
                    <a:pt x="66040" y="406400"/>
                  </a:cubicBezTo>
                  <a:cubicBezTo>
                    <a:pt x="82550" y="405130"/>
                    <a:pt x="115570" y="420370"/>
                    <a:pt x="115570" y="4203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10060305" y="1579245"/>
            <a:ext cx="1026795" cy="621982"/>
            <a:chOff x="0" y="0"/>
            <a:chExt cx="1369060" cy="82931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9530" y="48260"/>
              <a:ext cx="1270000" cy="730250"/>
            </a:xfrm>
            <a:custGeom>
              <a:avLst/>
              <a:gdLst/>
              <a:ahLst/>
              <a:cxnLst/>
              <a:rect r="r" b="b" t="t" l="l"/>
              <a:pathLst>
                <a:path h="730250" w="1270000">
                  <a:moveTo>
                    <a:pt x="16510" y="604520"/>
                  </a:moveTo>
                  <a:cubicBezTo>
                    <a:pt x="467360" y="64770"/>
                    <a:pt x="544830" y="7620"/>
                    <a:pt x="609600" y="2540"/>
                  </a:cubicBezTo>
                  <a:cubicBezTo>
                    <a:pt x="660400" y="0"/>
                    <a:pt x="694690" y="30480"/>
                    <a:pt x="745490" y="57150"/>
                  </a:cubicBezTo>
                  <a:cubicBezTo>
                    <a:pt x="820420" y="96520"/>
                    <a:pt x="919480" y="185420"/>
                    <a:pt x="1007110" y="233680"/>
                  </a:cubicBezTo>
                  <a:cubicBezTo>
                    <a:pt x="1084580" y="278130"/>
                    <a:pt x="1203960" y="309880"/>
                    <a:pt x="1242060" y="342900"/>
                  </a:cubicBezTo>
                  <a:cubicBezTo>
                    <a:pt x="1257300" y="356870"/>
                    <a:pt x="1264920" y="368300"/>
                    <a:pt x="1266190" y="383540"/>
                  </a:cubicBezTo>
                  <a:cubicBezTo>
                    <a:pt x="1268730" y="403860"/>
                    <a:pt x="1259840" y="436880"/>
                    <a:pt x="1248410" y="452120"/>
                  </a:cubicBezTo>
                  <a:cubicBezTo>
                    <a:pt x="1238250" y="464820"/>
                    <a:pt x="1220470" y="472440"/>
                    <a:pt x="1205230" y="474980"/>
                  </a:cubicBezTo>
                  <a:cubicBezTo>
                    <a:pt x="1189990" y="477520"/>
                    <a:pt x="1170940" y="474980"/>
                    <a:pt x="1156970" y="467360"/>
                  </a:cubicBezTo>
                  <a:cubicBezTo>
                    <a:pt x="1144270" y="461010"/>
                    <a:pt x="1130300" y="448310"/>
                    <a:pt x="1123950" y="433070"/>
                  </a:cubicBezTo>
                  <a:cubicBezTo>
                    <a:pt x="1117600" y="414020"/>
                    <a:pt x="1116330" y="379730"/>
                    <a:pt x="1127760" y="361950"/>
                  </a:cubicBezTo>
                  <a:cubicBezTo>
                    <a:pt x="1137920" y="344170"/>
                    <a:pt x="1168400" y="327660"/>
                    <a:pt x="1188720" y="325120"/>
                  </a:cubicBezTo>
                  <a:cubicBezTo>
                    <a:pt x="1203960" y="322580"/>
                    <a:pt x="1221740" y="327660"/>
                    <a:pt x="1234440" y="337820"/>
                  </a:cubicBezTo>
                  <a:cubicBezTo>
                    <a:pt x="1249680" y="350520"/>
                    <a:pt x="1266190" y="381000"/>
                    <a:pt x="1268730" y="400050"/>
                  </a:cubicBezTo>
                  <a:cubicBezTo>
                    <a:pt x="1270000" y="416560"/>
                    <a:pt x="1262380" y="434340"/>
                    <a:pt x="1253490" y="445770"/>
                  </a:cubicBezTo>
                  <a:cubicBezTo>
                    <a:pt x="1244600" y="458470"/>
                    <a:pt x="1228090" y="469900"/>
                    <a:pt x="1212850" y="473710"/>
                  </a:cubicBezTo>
                  <a:cubicBezTo>
                    <a:pt x="1198880" y="477520"/>
                    <a:pt x="1186180" y="476250"/>
                    <a:pt x="1164590" y="471170"/>
                  </a:cubicBezTo>
                  <a:cubicBezTo>
                    <a:pt x="1113790" y="458470"/>
                    <a:pt x="1007110" y="400050"/>
                    <a:pt x="923290" y="351790"/>
                  </a:cubicBezTo>
                  <a:cubicBezTo>
                    <a:pt x="825500" y="297180"/>
                    <a:pt x="701040" y="153670"/>
                    <a:pt x="618490" y="154940"/>
                  </a:cubicBezTo>
                  <a:cubicBezTo>
                    <a:pt x="558800" y="156210"/>
                    <a:pt x="506730" y="226060"/>
                    <a:pt x="468630" y="260350"/>
                  </a:cubicBezTo>
                  <a:cubicBezTo>
                    <a:pt x="439420" y="285750"/>
                    <a:pt x="429260" y="299720"/>
                    <a:pt x="401320" y="335280"/>
                  </a:cubicBezTo>
                  <a:cubicBezTo>
                    <a:pt x="339090" y="412750"/>
                    <a:pt x="191770" y="665480"/>
                    <a:pt x="130810" y="711200"/>
                  </a:cubicBezTo>
                  <a:cubicBezTo>
                    <a:pt x="109220" y="726440"/>
                    <a:pt x="95250" y="730250"/>
                    <a:pt x="77470" y="730250"/>
                  </a:cubicBezTo>
                  <a:cubicBezTo>
                    <a:pt x="60960" y="728980"/>
                    <a:pt x="39370" y="720090"/>
                    <a:pt x="26670" y="708660"/>
                  </a:cubicBezTo>
                  <a:cubicBezTo>
                    <a:pt x="12700" y="695960"/>
                    <a:pt x="2540" y="675640"/>
                    <a:pt x="1270" y="657860"/>
                  </a:cubicBezTo>
                  <a:cubicBezTo>
                    <a:pt x="0" y="641350"/>
                    <a:pt x="16510" y="604520"/>
                    <a:pt x="16510" y="6045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10777538" y="2153602"/>
            <a:ext cx="211455" cy="942023"/>
            <a:chOff x="0" y="0"/>
            <a:chExt cx="281940" cy="125603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31750" y="49530"/>
              <a:ext cx="200660" cy="1156970"/>
            </a:xfrm>
            <a:custGeom>
              <a:avLst/>
              <a:gdLst/>
              <a:ahLst/>
              <a:cxnLst/>
              <a:rect r="r" b="b" t="t" l="l"/>
              <a:pathLst>
                <a:path h="1156970" w="200660">
                  <a:moveTo>
                    <a:pt x="170180" y="76200"/>
                  </a:moveTo>
                  <a:cubicBezTo>
                    <a:pt x="166370" y="1009650"/>
                    <a:pt x="185420" y="1054100"/>
                    <a:pt x="181610" y="1089660"/>
                  </a:cubicBezTo>
                  <a:cubicBezTo>
                    <a:pt x="179070" y="1108710"/>
                    <a:pt x="173990" y="1122680"/>
                    <a:pt x="165100" y="1132840"/>
                  </a:cubicBezTo>
                  <a:cubicBezTo>
                    <a:pt x="154940" y="1144270"/>
                    <a:pt x="137160" y="1153160"/>
                    <a:pt x="123190" y="1155700"/>
                  </a:cubicBezTo>
                  <a:cubicBezTo>
                    <a:pt x="107950" y="1156970"/>
                    <a:pt x="88900" y="1151890"/>
                    <a:pt x="77470" y="1144270"/>
                  </a:cubicBezTo>
                  <a:cubicBezTo>
                    <a:pt x="64770" y="1135380"/>
                    <a:pt x="54610" y="1123950"/>
                    <a:pt x="49530" y="1104900"/>
                  </a:cubicBezTo>
                  <a:cubicBezTo>
                    <a:pt x="41910" y="1073150"/>
                    <a:pt x="52070" y="988060"/>
                    <a:pt x="64770" y="957580"/>
                  </a:cubicBezTo>
                  <a:cubicBezTo>
                    <a:pt x="72390" y="941070"/>
                    <a:pt x="82550" y="930910"/>
                    <a:pt x="93980" y="924560"/>
                  </a:cubicBezTo>
                  <a:cubicBezTo>
                    <a:pt x="106680" y="916940"/>
                    <a:pt x="124460" y="914400"/>
                    <a:pt x="138430" y="915670"/>
                  </a:cubicBezTo>
                  <a:cubicBezTo>
                    <a:pt x="152400" y="916940"/>
                    <a:pt x="167640" y="925830"/>
                    <a:pt x="177800" y="934720"/>
                  </a:cubicBezTo>
                  <a:cubicBezTo>
                    <a:pt x="187960" y="944880"/>
                    <a:pt x="196850" y="960120"/>
                    <a:pt x="198120" y="975360"/>
                  </a:cubicBezTo>
                  <a:cubicBezTo>
                    <a:pt x="199390" y="993140"/>
                    <a:pt x="190500" y="1023620"/>
                    <a:pt x="176530" y="1036320"/>
                  </a:cubicBezTo>
                  <a:cubicBezTo>
                    <a:pt x="162560" y="1049020"/>
                    <a:pt x="132080" y="1056640"/>
                    <a:pt x="113030" y="1052830"/>
                  </a:cubicBezTo>
                  <a:cubicBezTo>
                    <a:pt x="93980" y="1047750"/>
                    <a:pt x="71120" y="1026160"/>
                    <a:pt x="63500" y="1009650"/>
                  </a:cubicBezTo>
                  <a:cubicBezTo>
                    <a:pt x="57150" y="995680"/>
                    <a:pt x="58420" y="977900"/>
                    <a:pt x="62230" y="965200"/>
                  </a:cubicBezTo>
                  <a:cubicBezTo>
                    <a:pt x="66040" y="951230"/>
                    <a:pt x="74930" y="935990"/>
                    <a:pt x="87630" y="928370"/>
                  </a:cubicBezTo>
                  <a:cubicBezTo>
                    <a:pt x="104140" y="919480"/>
                    <a:pt x="135890" y="914400"/>
                    <a:pt x="152400" y="919480"/>
                  </a:cubicBezTo>
                  <a:cubicBezTo>
                    <a:pt x="167640" y="923290"/>
                    <a:pt x="180340" y="934720"/>
                    <a:pt x="187960" y="947420"/>
                  </a:cubicBezTo>
                  <a:cubicBezTo>
                    <a:pt x="195580" y="958850"/>
                    <a:pt x="198120" y="971550"/>
                    <a:pt x="199390" y="990600"/>
                  </a:cubicBezTo>
                  <a:cubicBezTo>
                    <a:pt x="200660" y="1018540"/>
                    <a:pt x="190500" y="1078230"/>
                    <a:pt x="179070" y="1104900"/>
                  </a:cubicBezTo>
                  <a:cubicBezTo>
                    <a:pt x="172720" y="1122680"/>
                    <a:pt x="163830" y="1135380"/>
                    <a:pt x="152400" y="1144270"/>
                  </a:cubicBezTo>
                  <a:cubicBezTo>
                    <a:pt x="143510" y="1150620"/>
                    <a:pt x="133350" y="1154430"/>
                    <a:pt x="123190" y="1155700"/>
                  </a:cubicBezTo>
                  <a:cubicBezTo>
                    <a:pt x="109220" y="1155700"/>
                    <a:pt x="88900" y="1151890"/>
                    <a:pt x="77470" y="1144270"/>
                  </a:cubicBezTo>
                  <a:cubicBezTo>
                    <a:pt x="64770" y="1135380"/>
                    <a:pt x="57150" y="1123950"/>
                    <a:pt x="49530" y="1104900"/>
                  </a:cubicBezTo>
                  <a:cubicBezTo>
                    <a:pt x="36830" y="1069340"/>
                    <a:pt x="33020" y="1016000"/>
                    <a:pt x="27940" y="938530"/>
                  </a:cubicBezTo>
                  <a:cubicBezTo>
                    <a:pt x="15240" y="763270"/>
                    <a:pt x="0" y="187960"/>
                    <a:pt x="19050" y="76200"/>
                  </a:cubicBezTo>
                  <a:cubicBezTo>
                    <a:pt x="24130" y="48260"/>
                    <a:pt x="27940" y="39370"/>
                    <a:pt x="38100" y="26670"/>
                  </a:cubicBezTo>
                  <a:cubicBezTo>
                    <a:pt x="49530" y="13970"/>
                    <a:pt x="69850" y="3810"/>
                    <a:pt x="86360" y="1270"/>
                  </a:cubicBezTo>
                  <a:cubicBezTo>
                    <a:pt x="102870" y="0"/>
                    <a:pt x="124460" y="3810"/>
                    <a:pt x="138430" y="13970"/>
                  </a:cubicBezTo>
                  <a:cubicBezTo>
                    <a:pt x="153670" y="26670"/>
                    <a:pt x="170180" y="76200"/>
                    <a:pt x="170180" y="762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10787062" y="2247900"/>
            <a:ext cx="519112" cy="895350"/>
            <a:chOff x="0" y="0"/>
            <a:chExt cx="692150" cy="1193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46990" y="50800"/>
              <a:ext cx="601980" cy="1101090"/>
            </a:xfrm>
            <a:custGeom>
              <a:avLst/>
              <a:gdLst/>
              <a:ahLst/>
              <a:cxnLst/>
              <a:rect r="r" b="b" t="t" l="l"/>
              <a:pathLst>
                <a:path h="1101090" w="601980">
                  <a:moveTo>
                    <a:pt x="119380" y="0"/>
                  </a:moveTo>
                  <a:cubicBezTo>
                    <a:pt x="316230" y="57150"/>
                    <a:pt x="400050" y="96520"/>
                    <a:pt x="448310" y="125730"/>
                  </a:cubicBezTo>
                  <a:cubicBezTo>
                    <a:pt x="482600" y="146050"/>
                    <a:pt x="506730" y="156210"/>
                    <a:pt x="528320" y="185420"/>
                  </a:cubicBezTo>
                  <a:cubicBezTo>
                    <a:pt x="557530" y="226060"/>
                    <a:pt x="580390" y="306070"/>
                    <a:pt x="591820" y="363220"/>
                  </a:cubicBezTo>
                  <a:cubicBezTo>
                    <a:pt x="600710" y="412750"/>
                    <a:pt x="601980" y="457200"/>
                    <a:pt x="594360" y="506730"/>
                  </a:cubicBezTo>
                  <a:cubicBezTo>
                    <a:pt x="585470" y="562610"/>
                    <a:pt x="565150" y="618490"/>
                    <a:pt x="537210" y="680720"/>
                  </a:cubicBezTo>
                  <a:cubicBezTo>
                    <a:pt x="500380" y="760730"/>
                    <a:pt x="429260" y="881380"/>
                    <a:pt x="384810" y="941070"/>
                  </a:cubicBezTo>
                  <a:cubicBezTo>
                    <a:pt x="358140" y="977900"/>
                    <a:pt x="340360" y="999490"/>
                    <a:pt x="312420" y="1019810"/>
                  </a:cubicBezTo>
                  <a:cubicBezTo>
                    <a:pt x="283210" y="1040130"/>
                    <a:pt x="252730" y="1052830"/>
                    <a:pt x="215900" y="1064260"/>
                  </a:cubicBezTo>
                  <a:cubicBezTo>
                    <a:pt x="171450" y="1078230"/>
                    <a:pt x="101600" y="1101090"/>
                    <a:pt x="64770" y="1092200"/>
                  </a:cubicBezTo>
                  <a:cubicBezTo>
                    <a:pt x="40640" y="1085850"/>
                    <a:pt x="17780" y="1066800"/>
                    <a:pt x="8890" y="1047750"/>
                  </a:cubicBezTo>
                  <a:cubicBezTo>
                    <a:pt x="0" y="1028700"/>
                    <a:pt x="5080" y="994410"/>
                    <a:pt x="13970" y="976630"/>
                  </a:cubicBezTo>
                  <a:cubicBezTo>
                    <a:pt x="21590" y="962660"/>
                    <a:pt x="35560" y="949960"/>
                    <a:pt x="52070" y="946150"/>
                  </a:cubicBezTo>
                  <a:cubicBezTo>
                    <a:pt x="71120" y="939800"/>
                    <a:pt x="105410" y="944880"/>
                    <a:pt x="121920" y="955040"/>
                  </a:cubicBezTo>
                  <a:cubicBezTo>
                    <a:pt x="135890" y="962660"/>
                    <a:pt x="147320" y="977900"/>
                    <a:pt x="151130" y="993140"/>
                  </a:cubicBezTo>
                  <a:cubicBezTo>
                    <a:pt x="156210" y="1013460"/>
                    <a:pt x="149860" y="1047750"/>
                    <a:pt x="138430" y="1064260"/>
                  </a:cubicBezTo>
                  <a:cubicBezTo>
                    <a:pt x="129540" y="1076960"/>
                    <a:pt x="114300" y="1087120"/>
                    <a:pt x="97790" y="1090930"/>
                  </a:cubicBezTo>
                  <a:cubicBezTo>
                    <a:pt x="78740" y="1093470"/>
                    <a:pt x="44450" y="1085850"/>
                    <a:pt x="27940" y="1074420"/>
                  </a:cubicBezTo>
                  <a:cubicBezTo>
                    <a:pt x="15240" y="1064260"/>
                    <a:pt x="7620" y="1046480"/>
                    <a:pt x="3810" y="1032510"/>
                  </a:cubicBezTo>
                  <a:cubicBezTo>
                    <a:pt x="1270" y="1017270"/>
                    <a:pt x="3810" y="996950"/>
                    <a:pt x="10160" y="984250"/>
                  </a:cubicBezTo>
                  <a:cubicBezTo>
                    <a:pt x="16510" y="970280"/>
                    <a:pt x="27940" y="957580"/>
                    <a:pt x="44450" y="948690"/>
                  </a:cubicBezTo>
                  <a:cubicBezTo>
                    <a:pt x="69850" y="934720"/>
                    <a:pt x="125730" y="941070"/>
                    <a:pt x="162560" y="927100"/>
                  </a:cubicBezTo>
                  <a:cubicBezTo>
                    <a:pt x="200660" y="913130"/>
                    <a:pt x="238760" y="890270"/>
                    <a:pt x="267970" y="862330"/>
                  </a:cubicBezTo>
                  <a:cubicBezTo>
                    <a:pt x="297180" y="834390"/>
                    <a:pt x="313690" y="802640"/>
                    <a:pt x="336550" y="760730"/>
                  </a:cubicBezTo>
                  <a:cubicBezTo>
                    <a:pt x="372110" y="695960"/>
                    <a:pt x="430530" y="579120"/>
                    <a:pt x="441960" y="508000"/>
                  </a:cubicBezTo>
                  <a:cubicBezTo>
                    <a:pt x="450850" y="459740"/>
                    <a:pt x="444500" y="421640"/>
                    <a:pt x="435610" y="381000"/>
                  </a:cubicBezTo>
                  <a:cubicBezTo>
                    <a:pt x="427990" y="341630"/>
                    <a:pt x="420370" y="297180"/>
                    <a:pt x="391160" y="265430"/>
                  </a:cubicBezTo>
                  <a:cubicBezTo>
                    <a:pt x="355600" y="226060"/>
                    <a:pt x="275590" y="198120"/>
                    <a:pt x="220980" y="179070"/>
                  </a:cubicBezTo>
                  <a:cubicBezTo>
                    <a:pt x="172720" y="162560"/>
                    <a:pt x="115570" y="162560"/>
                    <a:pt x="83820" y="148590"/>
                  </a:cubicBezTo>
                  <a:cubicBezTo>
                    <a:pt x="63500" y="139700"/>
                    <a:pt x="48260" y="132080"/>
                    <a:pt x="39370" y="118110"/>
                  </a:cubicBezTo>
                  <a:cubicBezTo>
                    <a:pt x="29210" y="104140"/>
                    <a:pt x="25400" y="81280"/>
                    <a:pt x="25400" y="66040"/>
                  </a:cubicBezTo>
                  <a:cubicBezTo>
                    <a:pt x="26670" y="53340"/>
                    <a:pt x="31750" y="41910"/>
                    <a:pt x="38100" y="31750"/>
                  </a:cubicBezTo>
                  <a:cubicBezTo>
                    <a:pt x="44450" y="21590"/>
                    <a:pt x="53340" y="12700"/>
                    <a:pt x="66040" y="7620"/>
                  </a:cubicBezTo>
                  <a:cubicBezTo>
                    <a:pt x="80010" y="1270"/>
                    <a:pt x="119380" y="0"/>
                    <a:pt x="11938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5" id="25"/>
          <p:cNvGrpSpPr/>
          <p:nvPr/>
        </p:nvGrpSpPr>
        <p:grpSpPr>
          <a:xfrm rot="0">
            <a:off x="10579418" y="2510790"/>
            <a:ext cx="416243" cy="253365"/>
            <a:chOff x="0" y="0"/>
            <a:chExt cx="554990" cy="33782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45720" y="43180"/>
              <a:ext cx="459740" cy="243840"/>
            </a:xfrm>
            <a:custGeom>
              <a:avLst/>
              <a:gdLst/>
              <a:ahLst/>
              <a:cxnLst/>
              <a:rect r="r" b="b" t="t" l="l"/>
              <a:pathLst>
                <a:path h="243840" w="459740">
                  <a:moveTo>
                    <a:pt x="114300" y="7620"/>
                  </a:moveTo>
                  <a:cubicBezTo>
                    <a:pt x="279400" y="69850"/>
                    <a:pt x="358140" y="71120"/>
                    <a:pt x="393700" y="85090"/>
                  </a:cubicBezTo>
                  <a:cubicBezTo>
                    <a:pt x="414020" y="92710"/>
                    <a:pt x="427990" y="97790"/>
                    <a:pt x="438150" y="109220"/>
                  </a:cubicBezTo>
                  <a:cubicBezTo>
                    <a:pt x="449580" y="121920"/>
                    <a:pt x="457200" y="140970"/>
                    <a:pt x="458470" y="156210"/>
                  </a:cubicBezTo>
                  <a:cubicBezTo>
                    <a:pt x="459740" y="172720"/>
                    <a:pt x="457200" y="191770"/>
                    <a:pt x="447040" y="205740"/>
                  </a:cubicBezTo>
                  <a:cubicBezTo>
                    <a:pt x="434340" y="222250"/>
                    <a:pt x="402590" y="240030"/>
                    <a:pt x="382270" y="242570"/>
                  </a:cubicBezTo>
                  <a:cubicBezTo>
                    <a:pt x="364490" y="243840"/>
                    <a:pt x="346710" y="238760"/>
                    <a:pt x="332740" y="227330"/>
                  </a:cubicBezTo>
                  <a:cubicBezTo>
                    <a:pt x="317500" y="214630"/>
                    <a:pt x="300990" y="181610"/>
                    <a:pt x="299720" y="161290"/>
                  </a:cubicBezTo>
                  <a:cubicBezTo>
                    <a:pt x="298450" y="143510"/>
                    <a:pt x="307340" y="125730"/>
                    <a:pt x="317500" y="113030"/>
                  </a:cubicBezTo>
                  <a:cubicBezTo>
                    <a:pt x="327660" y="100330"/>
                    <a:pt x="344170" y="90170"/>
                    <a:pt x="360680" y="86360"/>
                  </a:cubicBezTo>
                  <a:cubicBezTo>
                    <a:pt x="375920" y="82550"/>
                    <a:pt x="396240" y="83820"/>
                    <a:pt x="410210" y="90170"/>
                  </a:cubicBezTo>
                  <a:cubicBezTo>
                    <a:pt x="425450" y="96520"/>
                    <a:pt x="441960" y="107950"/>
                    <a:pt x="448310" y="123190"/>
                  </a:cubicBezTo>
                  <a:cubicBezTo>
                    <a:pt x="457200" y="142240"/>
                    <a:pt x="458470" y="179070"/>
                    <a:pt x="450850" y="198120"/>
                  </a:cubicBezTo>
                  <a:cubicBezTo>
                    <a:pt x="444500" y="214630"/>
                    <a:pt x="429260" y="227330"/>
                    <a:pt x="415290" y="233680"/>
                  </a:cubicBezTo>
                  <a:cubicBezTo>
                    <a:pt x="400050" y="241300"/>
                    <a:pt x="386080" y="241300"/>
                    <a:pt x="364490" y="241300"/>
                  </a:cubicBezTo>
                  <a:cubicBezTo>
                    <a:pt x="321310" y="240030"/>
                    <a:pt x="228600" y="218440"/>
                    <a:pt x="172720" y="203200"/>
                  </a:cubicBezTo>
                  <a:cubicBezTo>
                    <a:pt x="128270" y="190500"/>
                    <a:pt x="83820" y="176530"/>
                    <a:pt x="54610" y="158750"/>
                  </a:cubicBezTo>
                  <a:cubicBezTo>
                    <a:pt x="35560" y="147320"/>
                    <a:pt x="20320" y="137160"/>
                    <a:pt x="11430" y="120650"/>
                  </a:cubicBezTo>
                  <a:cubicBezTo>
                    <a:pt x="3810" y="104140"/>
                    <a:pt x="0" y="81280"/>
                    <a:pt x="5080" y="63500"/>
                  </a:cubicBezTo>
                  <a:cubicBezTo>
                    <a:pt x="12700" y="43180"/>
                    <a:pt x="36830" y="16510"/>
                    <a:pt x="55880" y="7620"/>
                  </a:cubicBezTo>
                  <a:cubicBezTo>
                    <a:pt x="73660" y="0"/>
                    <a:pt x="114300" y="7620"/>
                    <a:pt x="114300" y="76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1254740" y="2555558"/>
            <a:ext cx="483870" cy="561022"/>
            <a:chOff x="0" y="0"/>
            <a:chExt cx="645160" cy="74803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49530" y="48260"/>
              <a:ext cx="544830" cy="655320"/>
            </a:xfrm>
            <a:custGeom>
              <a:avLst/>
              <a:gdLst/>
              <a:ahLst/>
              <a:cxnLst/>
              <a:rect r="r" b="b" t="t" l="l"/>
              <a:pathLst>
                <a:path h="655320" w="544830">
                  <a:moveTo>
                    <a:pt x="346710" y="180340"/>
                  </a:moveTo>
                  <a:cubicBezTo>
                    <a:pt x="241300" y="177800"/>
                    <a:pt x="217170" y="222250"/>
                    <a:pt x="199390" y="252730"/>
                  </a:cubicBezTo>
                  <a:cubicBezTo>
                    <a:pt x="184150" y="281940"/>
                    <a:pt x="171450" y="314960"/>
                    <a:pt x="167640" y="345440"/>
                  </a:cubicBezTo>
                  <a:cubicBezTo>
                    <a:pt x="165100" y="377190"/>
                    <a:pt x="162560" y="416560"/>
                    <a:pt x="179070" y="439420"/>
                  </a:cubicBezTo>
                  <a:cubicBezTo>
                    <a:pt x="198120" y="463550"/>
                    <a:pt x="252730" y="490220"/>
                    <a:pt x="283210" y="482600"/>
                  </a:cubicBezTo>
                  <a:cubicBezTo>
                    <a:pt x="316230" y="474980"/>
                    <a:pt x="355600" y="422910"/>
                    <a:pt x="369570" y="382270"/>
                  </a:cubicBezTo>
                  <a:cubicBezTo>
                    <a:pt x="383540" y="339090"/>
                    <a:pt x="382270" y="264160"/>
                    <a:pt x="356870" y="228600"/>
                  </a:cubicBezTo>
                  <a:cubicBezTo>
                    <a:pt x="331470" y="194310"/>
                    <a:pt x="248920" y="193040"/>
                    <a:pt x="218440" y="172720"/>
                  </a:cubicBezTo>
                  <a:cubicBezTo>
                    <a:pt x="200660" y="160020"/>
                    <a:pt x="187960" y="149860"/>
                    <a:pt x="181610" y="133350"/>
                  </a:cubicBezTo>
                  <a:cubicBezTo>
                    <a:pt x="175260" y="113030"/>
                    <a:pt x="175260" y="74930"/>
                    <a:pt x="186690" y="54610"/>
                  </a:cubicBezTo>
                  <a:cubicBezTo>
                    <a:pt x="198120" y="34290"/>
                    <a:pt x="231140" y="15240"/>
                    <a:pt x="254000" y="13970"/>
                  </a:cubicBezTo>
                  <a:cubicBezTo>
                    <a:pt x="278130" y="12700"/>
                    <a:pt x="312420" y="29210"/>
                    <a:pt x="326390" y="46990"/>
                  </a:cubicBezTo>
                  <a:cubicBezTo>
                    <a:pt x="340360" y="66040"/>
                    <a:pt x="345440" y="102870"/>
                    <a:pt x="337820" y="125730"/>
                  </a:cubicBezTo>
                  <a:cubicBezTo>
                    <a:pt x="331470" y="147320"/>
                    <a:pt x="300990" y="171450"/>
                    <a:pt x="280670" y="179070"/>
                  </a:cubicBezTo>
                  <a:cubicBezTo>
                    <a:pt x="264160" y="185420"/>
                    <a:pt x="242570" y="182880"/>
                    <a:pt x="227330" y="176530"/>
                  </a:cubicBezTo>
                  <a:cubicBezTo>
                    <a:pt x="212090" y="170180"/>
                    <a:pt x="195580" y="156210"/>
                    <a:pt x="186690" y="140970"/>
                  </a:cubicBezTo>
                  <a:cubicBezTo>
                    <a:pt x="177800" y="127000"/>
                    <a:pt x="172720" y="105410"/>
                    <a:pt x="175260" y="88900"/>
                  </a:cubicBezTo>
                  <a:cubicBezTo>
                    <a:pt x="176530" y="72390"/>
                    <a:pt x="185420" y="52070"/>
                    <a:pt x="198120" y="40640"/>
                  </a:cubicBezTo>
                  <a:cubicBezTo>
                    <a:pt x="209550" y="27940"/>
                    <a:pt x="223520" y="17780"/>
                    <a:pt x="245110" y="15240"/>
                  </a:cubicBezTo>
                  <a:cubicBezTo>
                    <a:pt x="281940" y="10160"/>
                    <a:pt x="360680" y="26670"/>
                    <a:pt x="402590" y="44450"/>
                  </a:cubicBezTo>
                  <a:cubicBezTo>
                    <a:pt x="435610" y="59690"/>
                    <a:pt x="462280" y="81280"/>
                    <a:pt x="481330" y="105410"/>
                  </a:cubicBezTo>
                  <a:cubicBezTo>
                    <a:pt x="499110" y="129540"/>
                    <a:pt x="506730" y="157480"/>
                    <a:pt x="515620" y="189230"/>
                  </a:cubicBezTo>
                  <a:cubicBezTo>
                    <a:pt x="528320" y="228600"/>
                    <a:pt x="543560" y="278130"/>
                    <a:pt x="544830" y="322580"/>
                  </a:cubicBezTo>
                  <a:cubicBezTo>
                    <a:pt x="544830" y="367030"/>
                    <a:pt x="534670" y="415290"/>
                    <a:pt x="521970" y="454660"/>
                  </a:cubicBezTo>
                  <a:cubicBezTo>
                    <a:pt x="510540" y="488950"/>
                    <a:pt x="496570" y="518160"/>
                    <a:pt x="476250" y="547370"/>
                  </a:cubicBezTo>
                  <a:cubicBezTo>
                    <a:pt x="454660" y="579120"/>
                    <a:pt x="426720" y="617220"/>
                    <a:pt x="391160" y="635000"/>
                  </a:cubicBezTo>
                  <a:cubicBezTo>
                    <a:pt x="353060" y="652780"/>
                    <a:pt x="299720" y="655320"/>
                    <a:pt x="252730" y="648970"/>
                  </a:cubicBezTo>
                  <a:cubicBezTo>
                    <a:pt x="201930" y="643890"/>
                    <a:pt x="138430" y="624840"/>
                    <a:pt x="99060" y="594360"/>
                  </a:cubicBezTo>
                  <a:cubicBezTo>
                    <a:pt x="62230" y="566420"/>
                    <a:pt x="34290" y="518160"/>
                    <a:pt x="19050" y="480060"/>
                  </a:cubicBezTo>
                  <a:cubicBezTo>
                    <a:pt x="6350" y="449580"/>
                    <a:pt x="2540" y="419100"/>
                    <a:pt x="1270" y="388620"/>
                  </a:cubicBezTo>
                  <a:cubicBezTo>
                    <a:pt x="0" y="358140"/>
                    <a:pt x="2540" y="331470"/>
                    <a:pt x="12700" y="294640"/>
                  </a:cubicBezTo>
                  <a:cubicBezTo>
                    <a:pt x="26670" y="237490"/>
                    <a:pt x="49530" y="132080"/>
                    <a:pt x="99060" y="82550"/>
                  </a:cubicBezTo>
                  <a:cubicBezTo>
                    <a:pt x="146050" y="35560"/>
                    <a:pt x="241300" y="8890"/>
                    <a:pt x="295910" y="2540"/>
                  </a:cubicBezTo>
                  <a:cubicBezTo>
                    <a:pt x="334010" y="0"/>
                    <a:pt x="368300" y="6350"/>
                    <a:pt x="393700" y="21590"/>
                  </a:cubicBezTo>
                  <a:cubicBezTo>
                    <a:pt x="415290" y="35560"/>
                    <a:pt x="438150" y="59690"/>
                    <a:pt x="441960" y="82550"/>
                  </a:cubicBezTo>
                  <a:cubicBezTo>
                    <a:pt x="447040" y="104140"/>
                    <a:pt x="436880" y="139700"/>
                    <a:pt x="420370" y="156210"/>
                  </a:cubicBezTo>
                  <a:cubicBezTo>
                    <a:pt x="405130" y="172720"/>
                    <a:pt x="346710" y="180340"/>
                    <a:pt x="346710" y="1803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9" id="29"/>
          <p:cNvGrpSpPr/>
          <p:nvPr/>
        </p:nvGrpSpPr>
        <p:grpSpPr>
          <a:xfrm rot="0">
            <a:off x="11234738" y="2208848"/>
            <a:ext cx="520065" cy="367665"/>
            <a:chOff x="0" y="0"/>
            <a:chExt cx="693420" cy="49022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45720" y="43180"/>
              <a:ext cx="599440" cy="400050"/>
            </a:xfrm>
            <a:custGeom>
              <a:avLst/>
              <a:gdLst/>
              <a:ahLst/>
              <a:cxnLst/>
              <a:rect r="r" b="b" t="t" l="l"/>
              <a:pathLst>
                <a:path h="400050" w="599440">
                  <a:moveTo>
                    <a:pt x="38100" y="147320"/>
                  </a:moveTo>
                  <a:cubicBezTo>
                    <a:pt x="203200" y="44450"/>
                    <a:pt x="290830" y="0"/>
                    <a:pt x="337820" y="7620"/>
                  </a:cubicBezTo>
                  <a:cubicBezTo>
                    <a:pt x="372110" y="12700"/>
                    <a:pt x="393700" y="40640"/>
                    <a:pt x="416560" y="64770"/>
                  </a:cubicBezTo>
                  <a:cubicBezTo>
                    <a:pt x="443230" y="92710"/>
                    <a:pt x="455930" y="135890"/>
                    <a:pt x="483870" y="170180"/>
                  </a:cubicBezTo>
                  <a:cubicBezTo>
                    <a:pt x="513080" y="208280"/>
                    <a:pt x="574040" y="248920"/>
                    <a:pt x="589280" y="280670"/>
                  </a:cubicBezTo>
                  <a:cubicBezTo>
                    <a:pt x="598170" y="299720"/>
                    <a:pt x="599440" y="316230"/>
                    <a:pt x="595630" y="332740"/>
                  </a:cubicBezTo>
                  <a:cubicBezTo>
                    <a:pt x="591820" y="347980"/>
                    <a:pt x="584200" y="367030"/>
                    <a:pt x="570230" y="377190"/>
                  </a:cubicBezTo>
                  <a:cubicBezTo>
                    <a:pt x="552450" y="389890"/>
                    <a:pt x="516890" y="400050"/>
                    <a:pt x="495300" y="393700"/>
                  </a:cubicBezTo>
                  <a:cubicBezTo>
                    <a:pt x="473710" y="388620"/>
                    <a:pt x="447040" y="364490"/>
                    <a:pt x="439420" y="342900"/>
                  </a:cubicBezTo>
                  <a:cubicBezTo>
                    <a:pt x="431800" y="321310"/>
                    <a:pt x="438150" y="285750"/>
                    <a:pt x="450850" y="267970"/>
                  </a:cubicBezTo>
                  <a:cubicBezTo>
                    <a:pt x="464820" y="250190"/>
                    <a:pt x="499110" y="236220"/>
                    <a:pt x="519430" y="234950"/>
                  </a:cubicBezTo>
                  <a:cubicBezTo>
                    <a:pt x="537210" y="233680"/>
                    <a:pt x="554990" y="241300"/>
                    <a:pt x="567690" y="252730"/>
                  </a:cubicBezTo>
                  <a:cubicBezTo>
                    <a:pt x="582930" y="267970"/>
                    <a:pt x="596900" y="302260"/>
                    <a:pt x="596900" y="323850"/>
                  </a:cubicBezTo>
                  <a:cubicBezTo>
                    <a:pt x="596900" y="340360"/>
                    <a:pt x="586740" y="358140"/>
                    <a:pt x="575310" y="370840"/>
                  </a:cubicBezTo>
                  <a:cubicBezTo>
                    <a:pt x="565150" y="382270"/>
                    <a:pt x="546100" y="392430"/>
                    <a:pt x="530860" y="396240"/>
                  </a:cubicBezTo>
                  <a:cubicBezTo>
                    <a:pt x="514350" y="398780"/>
                    <a:pt x="497840" y="397510"/>
                    <a:pt x="478790" y="388620"/>
                  </a:cubicBezTo>
                  <a:cubicBezTo>
                    <a:pt x="443230" y="369570"/>
                    <a:pt x="392430" y="288290"/>
                    <a:pt x="347980" y="255270"/>
                  </a:cubicBezTo>
                  <a:cubicBezTo>
                    <a:pt x="312420" y="229870"/>
                    <a:pt x="278130" y="196850"/>
                    <a:pt x="241300" y="199390"/>
                  </a:cubicBezTo>
                  <a:cubicBezTo>
                    <a:pt x="199390" y="201930"/>
                    <a:pt x="149860" y="278130"/>
                    <a:pt x="114300" y="289560"/>
                  </a:cubicBezTo>
                  <a:cubicBezTo>
                    <a:pt x="92710" y="297180"/>
                    <a:pt x="73660" y="297180"/>
                    <a:pt x="57150" y="290830"/>
                  </a:cubicBezTo>
                  <a:cubicBezTo>
                    <a:pt x="36830" y="281940"/>
                    <a:pt x="12700" y="254000"/>
                    <a:pt x="5080" y="233680"/>
                  </a:cubicBezTo>
                  <a:cubicBezTo>
                    <a:pt x="0" y="215900"/>
                    <a:pt x="5080" y="191770"/>
                    <a:pt x="12700" y="176530"/>
                  </a:cubicBezTo>
                  <a:cubicBezTo>
                    <a:pt x="17780" y="163830"/>
                    <a:pt x="38100" y="147320"/>
                    <a:pt x="38100" y="1473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1" id="31"/>
          <p:cNvGrpSpPr/>
          <p:nvPr/>
        </p:nvGrpSpPr>
        <p:grpSpPr>
          <a:xfrm rot="0">
            <a:off x="11462385" y="3138488"/>
            <a:ext cx="217170" cy="215265"/>
            <a:chOff x="0" y="0"/>
            <a:chExt cx="289560" cy="28702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48260" y="45720"/>
              <a:ext cx="191770" cy="193040"/>
            </a:xfrm>
            <a:custGeom>
              <a:avLst/>
              <a:gdLst/>
              <a:ahLst/>
              <a:cxnLst/>
              <a:rect r="r" b="b" t="t" l="l"/>
              <a:pathLst>
                <a:path h="193040" w="191770">
                  <a:moveTo>
                    <a:pt x="166370" y="143510"/>
                  </a:moveTo>
                  <a:cubicBezTo>
                    <a:pt x="78740" y="193040"/>
                    <a:pt x="58420" y="189230"/>
                    <a:pt x="44450" y="180340"/>
                  </a:cubicBezTo>
                  <a:cubicBezTo>
                    <a:pt x="26670" y="167640"/>
                    <a:pt x="3810" y="137160"/>
                    <a:pt x="2540" y="114300"/>
                  </a:cubicBezTo>
                  <a:cubicBezTo>
                    <a:pt x="0" y="90170"/>
                    <a:pt x="15240" y="55880"/>
                    <a:pt x="33020" y="41910"/>
                  </a:cubicBezTo>
                  <a:cubicBezTo>
                    <a:pt x="50800" y="27940"/>
                    <a:pt x="87630" y="20320"/>
                    <a:pt x="109220" y="26670"/>
                  </a:cubicBezTo>
                  <a:cubicBezTo>
                    <a:pt x="132080" y="34290"/>
                    <a:pt x="158750" y="60960"/>
                    <a:pt x="165100" y="82550"/>
                  </a:cubicBezTo>
                  <a:cubicBezTo>
                    <a:pt x="171450" y="104140"/>
                    <a:pt x="165100" y="140970"/>
                    <a:pt x="149860" y="158750"/>
                  </a:cubicBezTo>
                  <a:cubicBezTo>
                    <a:pt x="135890" y="177800"/>
                    <a:pt x="101600" y="191770"/>
                    <a:pt x="78740" y="190500"/>
                  </a:cubicBezTo>
                  <a:cubicBezTo>
                    <a:pt x="55880" y="187960"/>
                    <a:pt x="24130" y="166370"/>
                    <a:pt x="12700" y="148590"/>
                  </a:cubicBezTo>
                  <a:cubicBezTo>
                    <a:pt x="2540" y="133350"/>
                    <a:pt x="0" y="111760"/>
                    <a:pt x="2540" y="95250"/>
                  </a:cubicBezTo>
                  <a:cubicBezTo>
                    <a:pt x="5080" y="78740"/>
                    <a:pt x="13970" y="62230"/>
                    <a:pt x="26670" y="48260"/>
                  </a:cubicBezTo>
                  <a:cubicBezTo>
                    <a:pt x="39370" y="31750"/>
                    <a:pt x="62230" y="10160"/>
                    <a:pt x="83820" y="5080"/>
                  </a:cubicBezTo>
                  <a:cubicBezTo>
                    <a:pt x="105410" y="0"/>
                    <a:pt x="140970" y="6350"/>
                    <a:pt x="158750" y="19050"/>
                  </a:cubicBezTo>
                  <a:cubicBezTo>
                    <a:pt x="175260" y="30480"/>
                    <a:pt x="186690" y="50800"/>
                    <a:pt x="189230" y="69850"/>
                  </a:cubicBezTo>
                  <a:cubicBezTo>
                    <a:pt x="191770" y="91440"/>
                    <a:pt x="166370" y="143510"/>
                    <a:pt x="166370" y="14351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3" id="33"/>
          <p:cNvGrpSpPr/>
          <p:nvPr/>
        </p:nvGrpSpPr>
        <p:grpSpPr>
          <a:xfrm rot="0">
            <a:off x="10676572" y="3553778"/>
            <a:ext cx="433388" cy="667702"/>
            <a:chOff x="0" y="0"/>
            <a:chExt cx="577850" cy="89027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49530" y="30480"/>
              <a:ext cx="488950" cy="824230"/>
            </a:xfrm>
            <a:custGeom>
              <a:avLst/>
              <a:gdLst/>
              <a:ahLst/>
              <a:cxnLst/>
              <a:rect r="r" b="b" t="t" l="l"/>
              <a:pathLst>
                <a:path h="824230" w="488950">
                  <a:moveTo>
                    <a:pt x="280670" y="195580"/>
                  </a:moveTo>
                  <a:cubicBezTo>
                    <a:pt x="220980" y="170180"/>
                    <a:pt x="259080" y="229870"/>
                    <a:pt x="265430" y="267970"/>
                  </a:cubicBezTo>
                  <a:cubicBezTo>
                    <a:pt x="271780" y="312420"/>
                    <a:pt x="243840" y="365760"/>
                    <a:pt x="262890" y="415290"/>
                  </a:cubicBezTo>
                  <a:cubicBezTo>
                    <a:pt x="292100" y="487680"/>
                    <a:pt x="457200" y="568960"/>
                    <a:pt x="477520" y="637540"/>
                  </a:cubicBezTo>
                  <a:cubicBezTo>
                    <a:pt x="488950" y="681990"/>
                    <a:pt x="476250" y="734060"/>
                    <a:pt x="449580" y="763270"/>
                  </a:cubicBezTo>
                  <a:cubicBezTo>
                    <a:pt x="420370" y="795020"/>
                    <a:pt x="353060" y="800100"/>
                    <a:pt x="295910" y="808990"/>
                  </a:cubicBezTo>
                  <a:cubicBezTo>
                    <a:pt x="227330" y="819150"/>
                    <a:pt x="106680" y="824230"/>
                    <a:pt x="60960" y="808990"/>
                  </a:cubicBezTo>
                  <a:cubicBezTo>
                    <a:pt x="38100" y="801370"/>
                    <a:pt x="26670" y="789940"/>
                    <a:pt x="16510" y="775970"/>
                  </a:cubicBezTo>
                  <a:cubicBezTo>
                    <a:pt x="6350" y="762000"/>
                    <a:pt x="0" y="740410"/>
                    <a:pt x="1270" y="722630"/>
                  </a:cubicBezTo>
                  <a:cubicBezTo>
                    <a:pt x="2540" y="706120"/>
                    <a:pt x="10160" y="685800"/>
                    <a:pt x="20320" y="671830"/>
                  </a:cubicBezTo>
                  <a:cubicBezTo>
                    <a:pt x="31750" y="659130"/>
                    <a:pt x="49530" y="645160"/>
                    <a:pt x="67310" y="642620"/>
                  </a:cubicBezTo>
                  <a:cubicBezTo>
                    <a:pt x="90170" y="640080"/>
                    <a:pt x="128270" y="647700"/>
                    <a:pt x="146050" y="662940"/>
                  </a:cubicBezTo>
                  <a:cubicBezTo>
                    <a:pt x="162560" y="679450"/>
                    <a:pt x="175260" y="716280"/>
                    <a:pt x="172720" y="739140"/>
                  </a:cubicBezTo>
                  <a:cubicBezTo>
                    <a:pt x="168910" y="763270"/>
                    <a:pt x="146050" y="793750"/>
                    <a:pt x="124460" y="803910"/>
                  </a:cubicBezTo>
                  <a:cubicBezTo>
                    <a:pt x="102870" y="814070"/>
                    <a:pt x="64770" y="812800"/>
                    <a:pt x="44450" y="801370"/>
                  </a:cubicBezTo>
                  <a:cubicBezTo>
                    <a:pt x="22860" y="788670"/>
                    <a:pt x="2540" y="755650"/>
                    <a:pt x="1270" y="732790"/>
                  </a:cubicBezTo>
                  <a:cubicBezTo>
                    <a:pt x="0" y="708660"/>
                    <a:pt x="13970" y="674370"/>
                    <a:pt x="34290" y="659130"/>
                  </a:cubicBezTo>
                  <a:cubicBezTo>
                    <a:pt x="57150" y="641350"/>
                    <a:pt x="99060" y="640080"/>
                    <a:pt x="137160" y="640080"/>
                  </a:cubicBezTo>
                  <a:cubicBezTo>
                    <a:pt x="180340" y="640080"/>
                    <a:pt x="273050" y="681990"/>
                    <a:pt x="281940" y="666750"/>
                  </a:cubicBezTo>
                  <a:cubicBezTo>
                    <a:pt x="293370" y="643890"/>
                    <a:pt x="133350" y="544830"/>
                    <a:pt x="101600" y="464820"/>
                  </a:cubicBezTo>
                  <a:cubicBezTo>
                    <a:pt x="69850" y="382270"/>
                    <a:pt x="85090" y="254000"/>
                    <a:pt x="96520" y="173990"/>
                  </a:cubicBezTo>
                  <a:cubicBezTo>
                    <a:pt x="105410" y="116840"/>
                    <a:pt x="107950" y="53340"/>
                    <a:pt x="143510" y="27940"/>
                  </a:cubicBezTo>
                  <a:cubicBezTo>
                    <a:pt x="180340" y="0"/>
                    <a:pt x="274320" y="7620"/>
                    <a:pt x="317500" y="20320"/>
                  </a:cubicBezTo>
                  <a:cubicBezTo>
                    <a:pt x="347980" y="29210"/>
                    <a:pt x="370840" y="48260"/>
                    <a:pt x="386080" y="66040"/>
                  </a:cubicBezTo>
                  <a:cubicBezTo>
                    <a:pt x="398780" y="82550"/>
                    <a:pt x="408940" y="102870"/>
                    <a:pt x="408940" y="120650"/>
                  </a:cubicBezTo>
                  <a:cubicBezTo>
                    <a:pt x="410210" y="139700"/>
                    <a:pt x="402590" y="163830"/>
                    <a:pt x="391160" y="177800"/>
                  </a:cubicBezTo>
                  <a:cubicBezTo>
                    <a:pt x="379730" y="191770"/>
                    <a:pt x="358140" y="204470"/>
                    <a:pt x="339090" y="208280"/>
                  </a:cubicBezTo>
                  <a:cubicBezTo>
                    <a:pt x="321310" y="210820"/>
                    <a:pt x="280670" y="195580"/>
                    <a:pt x="280670" y="19558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5" id="35"/>
          <p:cNvGrpSpPr/>
          <p:nvPr/>
        </p:nvGrpSpPr>
        <p:grpSpPr>
          <a:xfrm rot="0">
            <a:off x="11066145" y="3730942"/>
            <a:ext cx="605790" cy="578168"/>
            <a:chOff x="0" y="0"/>
            <a:chExt cx="807720" cy="77089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41910" y="50800"/>
              <a:ext cx="720090" cy="673100"/>
            </a:xfrm>
            <a:custGeom>
              <a:avLst/>
              <a:gdLst/>
              <a:ahLst/>
              <a:cxnLst/>
              <a:rect r="r" b="b" t="t" l="l"/>
              <a:pathLst>
                <a:path h="673100" w="720090">
                  <a:moveTo>
                    <a:pt x="280670" y="160020"/>
                  </a:moveTo>
                  <a:cubicBezTo>
                    <a:pt x="175260" y="223520"/>
                    <a:pt x="157480" y="288290"/>
                    <a:pt x="165100" y="325120"/>
                  </a:cubicBezTo>
                  <a:cubicBezTo>
                    <a:pt x="172720" y="360680"/>
                    <a:pt x="210820" y="408940"/>
                    <a:pt x="240030" y="419100"/>
                  </a:cubicBezTo>
                  <a:cubicBezTo>
                    <a:pt x="264160" y="426720"/>
                    <a:pt x="306070" y="416560"/>
                    <a:pt x="322580" y="398780"/>
                  </a:cubicBezTo>
                  <a:cubicBezTo>
                    <a:pt x="337820" y="381000"/>
                    <a:pt x="334010" y="349250"/>
                    <a:pt x="336550" y="314960"/>
                  </a:cubicBezTo>
                  <a:cubicBezTo>
                    <a:pt x="339090" y="260350"/>
                    <a:pt x="313690" y="143510"/>
                    <a:pt x="325120" y="104140"/>
                  </a:cubicBezTo>
                  <a:cubicBezTo>
                    <a:pt x="330200" y="87630"/>
                    <a:pt x="339090" y="80010"/>
                    <a:pt x="350520" y="71120"/>
                  </a:cubicBezTo>
                  <a:cubicBezTo>
                    <a:pt x="364490" y="60960"/>
                    <a:pt x="391160" y="52070"/>
                    <a:pt x="408940" y="50800"/>
                  </a:cubicBezTo>
                  <a:cubicBezTo>
                    <a:pt x="424180" y="50800"/>
                    <a:pt x="438150" y="55880"/>
                    <a:pt x="449580" y="63500"/>
                  </a:cubicBezTo>
                  <a:cubicBezTo>
                    <a:pt x="461010" y="69850"/>
                    <a:pt x="471170" y="76200"/>
                    <a:pt x="480060" y="91440"/>
                  </a:cubicBezTo>
                  <a:cubicBezTo>
                    <a:pt x="495300" y="119380"/>
                    <a:pt x="505460" y="185420"/>
                    <a:pt x="510540" y="227330"/>
                  </a:cubicBezTo>
                  <a:cubicBezTo>
                    <a:pt x="514350" y="262890"/>
                    <a:pt x="502920" y="297180"/>
                    <a:pt x="510540" y="327660"/>
                  </a:cubicBezTo>
                  <a:cubicBezTo>
                    <a:pt x="518160" y="356870"/>
                    <a:pt x="532130" y="379730"/>
                    <a:pt x="554990" y="407670"/>
                  </a:cubicBezTo>
                  <a:cubicBezTo>
                    <a:pt x="588010" y="449580"/>
                    <a:pt x="690880" y="501650"/>
                    <a:pt x="708660" y="546100"/>
                  </a:cubicBezTo>
                  <a:cubicBezTo>
                    <a:pt x="720090" y="574040"/>
                    <a:pt x="715010" y="607060"/>
                    <a:pt x="706120" y="627380"/>
                  </a:cubicBezTo>
                  <a:cubicBezTo>
                    <a:pt x="697230" y="643890"/>
                    <a:pt x="681990" y="657860"/>
                    <a:pt x="664210" y="662940"/>
                  </a:cubicBezTo>
                  <a:cubicBezTo>
                    <a:pt x="642620" y="670560"/>
                    <a:pt x="603250" y="666750"/>
                    <a:pt x="584200" y="655320"/>
                  </a:cubicBezTo>
                  <a:cubicBezTo>
                    <a:pt x="567690" y="646430"/>
                    <a:pt x="556260" y="628650"/>
                    <a:pt x="549910" y="612140"/>
                  </a:cubicBezTo>
                  <a:cubicBezTo>
                    <a:pt x="544830" y="595630"/>
                    <a:pt x="542290" y="574040"/>
                    <a:pt x="549910" y="557530"/>
                  </a:cubicBezTo>
                  <a:cubicBezTo>
                    <a:pt x="557530" y="535940"/>
                    <a:pt x="584200" y="508000"/>
                    <a:pt x="607060" y="500380"/>
                  </a:cubicBezTo>
                  <a:cubicBezTo>
                    <a:pt x="629920" y="494030"/>
                    <a:pt x="668020" y="504190"/>
                    <a:pt x="685800" y="516890"/>
                  </a:cubicBezTo>
                  <a:cubicBezTo>
                    <a:pt x="701040" y="528320"/>
                    <a:pt x="711200" y="547370"/>
                    <a:pt x="715010" y="563880"/>
                  </a:cubicBezTo>
                  <a:cubicBezTo>
                    <a:pt x="718820" y="581660"/>
                    <a:pt x="718820" y="603250"/>
                    <a:pt x="709930" y="618490"/>
                  </a:cubicBezTo>
                  <a:cubicBezTo>
                    <a:pt x="698500" y="638810"/>
                    <a:pt x="668020" y="662940"/>
                    <a:pt x="646430" y="668020"/>
                  </a:cubicBezTo>
                  <a:cubicBezTo>
                    <a:pt x="628650" y="673100"/>
                    <a:pt x="607060" y="668020"/>
                    <a:pt x="591820" y="660400"/>
                  </a:cubicBezTo>
                  <a:cubicBezTo>
                    <a:pt x="576580" y="651510"/>
                    <a:pt x="568960" y="631190"/>
                    <a:pt x="552450" y="618490"/>
                  </a:cubicBezTo>
                  <a:cubicBezTo>
                    <a:pt x="532130" y="601980"/>
                    <a:pt x="496570" y="593090"/>
                    <a:pt x="473710" y="574040"/>
                  </a:cubicBezTo>
                  <a:cubicBezTo>
                    <a:pt x="450850" y="554990"/>
                    <a:pt x="433070" y="534670"/>
                    <a:pt x="414020" y="505460"/>
                  </a:cubicBezTo>
                  <a:cubicBezTo>
                    <a:pt x="387350" y="462280"/>
                    <a:pt x="354330" y="396240"/>
                    <a:pt x="339090" y="332740"/>
                  </a:cubicBezTo>
                  <a:cubicBezTo>
                    <a:pt x="322580" y="262890"/>
                    <a:pt x="308610" y="149860"/>
                    <a:pt x="325120" y="104140"/>
                  </a:cubicBezTo>
                  <a:cubicBezTo>
                    <a:pt x="334010" y="81280"/>
                    <a:pt x="350520" y="68580"/>
                    <a:pt x="368300" y="59690"/>
                  </a:cubicBezTo>
                  <a:cubicBezTo>
                    <a:pt x="386080" y="50800"/>
                    <a:pt x="412750" y="50800"/>
                    <a:pt x="430530" y="54610"/>
                  </a:cubicBezTo>
                  <a:cubicBezTo>
                    <a:pt x="444500" y="58420"/>
                    <a:pt x="455930" y="66040"/>
                    <a:pt x="466090" y="74930"/>
                  </a:cubicBezTo>
                  <a:cubicBezTo>
                    <a:pt x="476250" y="85090"/>
                    <a:pt x="482600" y="93980"/>
                    <a:pt x="488950" y="110490"/>
                  </a:cubicBezTo>
                  <a:cubicBezTo>
                    <a:pt x="501650" y="147320"/>
                    <a:pt x="513080" y="234950"/>
                    <a:pt x="510540" y="297180"/>
                  </a:cubicBezTo>
                  <a:cubicBezTo>
                    <a:pt x="508000" y="359410"/>
                    <a:pt x="490220" y="435610"/>
                    <a:pt x="469900" y="485140"/>
                  </a:cubicBezTo>
                  <a:cubicBezTo>
                    <a:pt x="453390" y="523240"/>
                    <a:pt x="433070" y="554990"/>
                    <a:pt x="408940" y="577850"/>
                  </a:cubicBezTo>
                  <a:cubicBezTo>
                    <a:pt x="387350" y="598170"/>
                    <a:pt x="363220" y="615950"/>
                    <a:pt x="332740" y="619760"/>
                  </a:cubicBezTo>
                  <a:cubicBezTo>
                    <a:pt x="292100" y="624840"/>
                    <a:pt x="219710" y="599440"/>
                    <a:pt x="180340" y="580390"/>
                  </a:cubicBezTo>
                  <a:cubicBezTo>
                    <a:pt x="151130" y="566420"/>
                    <a:pt x="132080" y="548640"/>
                    <a:pt x="111760" y="529590"/>
                  </a:cubicBezTo>
                  <a:cubicBezTo>
                    <a:pt x="91440" y="510540"/>
                    <a:pt x="73660" y="488950"/>
                    <a:pt x="57150" y="464820"/>
                  </a:cubicBezTo>
                  <a:cubicBezTo>
                    <a:pt x="39370" y="438150"/>
                    <a:pt x="17780" y="411480"/>
                    <a:pt x="8890" y="378460"/>
                  </a:cubicBezTo>
                  <a:cubicBezTo>
                    <a:pt x="0" y="340360"/>
                    <a:pt x="6350" y="288290"/>
                    <a:pt x="11430" y="247650"/>
                  </a:cubicBezTo>
                  <a:cubicBezTo>
                    <a:pt x="16510" y="210820"/>
                    <a:pt x="21590" y="176530"/>
                    <a:pt x="38100" y="144780"/>
                  </a:cubicBezTo>
                  <a:cubicBezTo>
                    <a:pt x="55880" y="110490"/>
                    <a:pt x="87630" y="73660"/>
                    <a:pt x="121920" y="49530"/>
                  </a:cubicBezTo>
                  <a:cubicBezTo>
                    <a:pt x="157480" y="25400"/>
                    <a:pt x="215900" y="0"/>
                    <a:pt x="248920" y="0"/>
                  </a:cubicBezTo>
                  <a:cubicBezTo>
                    <a:pt x="271780" y="1270"/>
                    <a:pt x="290830" y="11430"/>
                    <a:pt x="303530" y="24130"/>
                  </a:cubicBezTo>
                  <a:cubicBezTo>
                    <a:pt x="317500" y="36830"/>
                    <a:pt x="327660" y="59690"/>
                    <a:pt x="328930" y="78740"/>
                  </a:cubicBezTo>
                  <a:cubicBezTo>
                    <a:pt x="330200" y="96520"/>
                    <a:pt x="321310" y="120650"/>
                    <a:pt x="312420" y="134620"/>
                  </a:cubicBezTo>
                  <a:cubicBezTo>
                    <a:pt x="303530" y="147320"/>
                    <a:pt x="280670" y="160020"/>
                    <a:pt x="280670" y="1600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7" id="37"/>
          <p:cNvGrpSpPr/>
          <p:nvPr/>
        </p:nvGrpSpPr>
        <p:grpSpPr>
          <a:xfrm rot="0">
            <a:off x="11574780" y="3684270"/>
            <a:ext cx="529590" cy="587693"/>
            <a:chOff x="0" y="0"/>
            <a:chExt cx="706120" cy="78359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39370" y="49530"/>
              <a:ext cx="623570" cy="684530"/>
            </a:xfrm>
            <a:custGeom>
              <a:avLst/>
              <a:gdLst/>
              <a:ahLst/>
              <a:cxnLst/>
              <a:rect r="r" b="b" t="t" l="l"/>
              <a:pathLst>
                <a:path h="684530" w="623570">
                  <a:moveTo>
                    <a:pt x="181610" y="96520"/>
                  </a:moveTo>
                  <a:cubicBezTo>
                    <a:pt x="181610" y="449580"/>
                    <a:pt x="264160" y="544830"/>
                    <a:pt x="308610" y="538480"/>
                  </a:cubicBezTo>
                  <a:cubicBezTo>
                    <a:pt x="359410" y="530860"/>
                    <a:pt x="414020" y="351790"/>
                    <a:pt x="436880" y="289560"/>
                  </a:cubicBezTo>
                  <a:cubicBezTo>
                    <a:pt x="449580" y="255270"/>
                    <a:pt x="454660" y="231140"/>
                    <a:pt x="454660" y="204470"/>
                  </a:cubicBezTo>
                  <a:cubicBezTo>
                    <a:pt x="455930" y="182880"/>
                    <a:pt x="452120" y="161290"/>
                    <a:pt x="444500" y="143510"/>
                  </a:cubicBezTo>
                  <a:cubicBezTo>
                    <a:pt x="436880" y="128270"/>
                    <a:pt x="417830" y="119380"/>
                    <a:pt x="414020" y="102870"/>
                  </a:cubicBezTo>
                  <a:cubicBezTo>
                    <a:pt x="410210" y="83820"/>
                    <a:pt x="414020" y="48260"/>
                    <a:pt x="427990" y="30480"/>
                  </a:cubicBezTo>
                  <a:cubicBezTo>
                    <a:pt x="440690" y="13970"/>
                    <a:pt x="474980" y="1270"/>
                    <a:pt x="495300" y="1270"/>
                  </a:cubicBezTo>
                  <a:cubicBezTo>
                    <a:pt x="511810" y="1270"/>
                    <a:pt x="529590" y="10160"/>
                    <a:pt x="541020" y="20320"/>
                  </a:cubicBezTo>
                  <a:cubicBezTo>
                    <a:pt x="552450" y="30480"/>
                    <a:pt x="563880" y="46990"/>
                    <a:pt x="566420" y="63500"/>
                  </a:cubicBezTo>
                  <a:cubicBezTo>
                    <a:pt x="568960" y="83820"/>
                    <a:pt x="558800" y="118110"/>
                    <a:pt x="544830" y="134620"/>
                  </a:cubicBezTo>
                  <a:cubicBezTo>
                    <a:pt x="534670" y="147320"/>
                    <a:pt x="515620" y="154940"/>
                    <a:pt x="500380" y="157480"/>
                  </a:cubicBezTo>
                  <a:cubicBezTo>
                    <a:pt x="485140" y="158750"/>
                    <a:pt x="464820" y="156210"/>
                    <a:pt x="450850" y="148590"/>
                  </a:cubicBezTo>
                  <a:cubicBezTo>
                    <a:pt x="438150" y="139700"/>
                    <a:pt x="424180" y="125730"/>
                    <a:pt x="417830" y="110490"/>
                  </a:cubicBezTo>
                  <a:cubicBezTo>
                    <a:pt x="411480" y="96520"/>
                    <a:pt x="408940" y="76200"/>
                    <a:pt x="412750" y="60960"/>
                  </a:cubicBezTo>
                  <a:cubicBezTo>
                    <a:pt x="416560" y="45720"/>
                    <a:pt x="427990" y="29210"/>
                    <a:pt x="439420" y="19050"/>
                  </a:cubicBezTo>
                  <a:cubicBezTo>
                    <a:pt x="452120" y="8890"/>
                    <a:pt x="471170" y="1270"/>
                    <a:pt x="486410" y="1270"/>
                  </a:cubicBezTo>
                  <a:cubicBezTo>
                    <a:pt x="502920" y="0"/>
                    <a:pt x="519430" y="2540"/>
                    <a:pt x="534670" y="15240"/>
                  </a:cubicBezTo>
                  <a:cubicBezTo>
                    <a:pt x="562610" y="38100"/>
                    <a:pt x="605790" y="102870"/>
                    <a:pt x="614680" y="154940"/>
                  </a:cubicBezTo>
                  <a:cubicBezTo>
                    <a:pt x="623570" y="214630"/>
                    <a:pt x="591820" y="298450"/>
                    <a:pt x="571500" y="355600"/>
                  </a:cubicBezTo>
                  <a:cubicBezTo>
                    <a:pt x="554990" y="402590"/>
                    <a:pt x="534670" y="436880"/>
                    <a:pt x="510540" y="478790"/>
                  </a:cubicBezTo>
                  <a:cubicBezTo>
                    <a:pt x="481330" y="528320"/>
                    <a:pt x="447040" y="598170"/>
                    <a:pt x="406400" y="632460"/>
                  </a:cubicBezTo>
                  <a:cubicBezTo>
                    <a:pt x="373380" y="660400"/>
                    <a:pt x="331470" y="679450"/>
                    <a:pt x="295910" y="681990"/>
                  </a:cubicBezTo>
                  <a:cubicBezTo>
                    <a:pt x="262890" y="684530"/>
                    <a:pt x="231140" y="670560"/>
                    <a:pt x="201930" y="652780"/>
                  </a:cubicBezTo>
                  <a:cubicBezTo>
                    <a:pt x="167640" y="632460"/>
                    <a:pt x="135890" y="591820"/>
                    <a:pt x="109220" y="561340"/>
                  </a:cubicBezTo>
                  <a:cubicBezTo>
                    <a:pt x="85090" y="534670"/>
                    <a:pt x="62230" y="511810"/>
                    <a:pt x="46990" y="482600"/>
                  </a:cubicBezTo>
                  <a:cubicBezTo>
                    <a:pt x="30480" y="452120"/>
                    <a:pt x="16510" y="427990"/>
                    <a:pt x="11430" y="383540"/>
                  </a:cubicBezTo>
                  <a:cubicBezTo>
                    <a:pt x="0" y="306070"/>
                    <a:pt x="13970" y="96520"/>
                    <a:pt x="35560" y="49530"/>
                  </a:cubicBezTo>
                  <a:cubicBezTo>
                    <a:pt x="43180" y="33020"/>
                    <a:pt x="50800" y="29210"/>
                    <a:pt x="63500" y="22860"/>
                  </a:cubicBezTo>
                  <a:cubicBezTo>
                    <a:pt x="77470" y="15240"/>
                    <a:pt x="101600" y="10160"/>
                    <a:pt x="118110" y="12700"/>
                  </a:cubicBezTo>
                  <a:cubicBezTo>
                    <a:pt x="135890" y="16510"/>
                    <a:pt x="154940" y="29210"/>
                    <a:pt x="166370" y="43180"/>
                  </a:cubicBezTo>
                  <a:cubicBezTo>
                    <a:pt x="176530" y="57150"/>
                    <a:pt x="181610" y="96520"/>
                    <a:pt x="181610" y="965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9" id="39"/>
          <p:cNvGrpSpPr/>
          <p:nvPr/>
        </p:nvGrpSpPr>
        <p:grpSpPr>
          <a:xfrm rot="0">
            <a:off x="10969943" y="3309938"/>
            <a:ext cx="722948" cy="372428"/>
            <a:chOff x="0" y="0"/>
            <a:chExt cx="963930" cy="49657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50800" y="39370"/>
              <a:ext cx="869950" cy="411480"/>
            </a:xfrm>
            <a:custGeom>
              <a:avLst/>
              <a:gdLst/>
              <a:ahLst/>
              <a:cxnLst/>
              <a:rect r="r" b="b" t="t" l="l"/>
              <a:pathLst>
                <a:path h="411480" w="869950">
                  <a:moveTo>
                    <a:pt x="49530" y="185420"/>
                  </a:moveTo>
                  <a:cubicBezTo>
                    <a:pt x="254000" y="101600"/>
                    <a:pt x="279400" y="90170"/>
                    <a:pt x="304800" y="71120"/>
                  </a:cubicBezTo>
                  <a:cubicBezTo>
                    <a:pt x="330200" y="54610"/>
                    <a:pt x="341630" y="19050"/>
                    <a:pt x="372110" y="11430"/>
                  </a:cubicBezTo>
                  <a:cubicBezTo>
                    <a:pt x="416560" y="0"/>
                    <a:pt x="491490" y="25400"/>
                    <a:pt x="556260" y="57150"/>
                  </a:cubicBezTo>
                  <a:cubicBezTo>
                    <a:pt x="647700" y="101600"/>
                    <a:pt x="821690" y="222250"/>
                    <a:pt x="854710" y="284480"/>
                  </a:cubicBezTo>
                  <a:cubicBezTo>
                    <a:pt x="869950" y="312420"/>
                    <a:pt x="866140" y="341630"/>
                    <a:pt x="859790" y="361950"/>
                  </a:cubicBezTo>
                  <a:cubicBezTo>
                    <a:pt x="853440" y="378460"/>
                    <a:pt x="839470" y="392430"/>
                    <a:pt x="824230" y="400050"/>
                  </a:cubicBezTo>
                  <a:cubicBezTo>
                    <a:pt x="803910" y="407670"/>
                    <a:pt x="767080" y="408940"/>
                    <a:pt x="746760" y="400050"/>
                  </a:cubicBezTo>
                  <a:cubicBezTo>
                    <a:pt x="730250" y="393700"/>
                    <a:pt x="717550" y="377190"/>
                    <a:pt x="711200" y="361950"/>
                  </a:cubicBezTo>
                  <a:cubicBezTo>
                    <a:pt x="703580" y="347980"/>
                    <a:pt x="699770" y="327660"/>
                    <a:pt x="704850" y="311150"/>
                  </a:cubicBezTo>
                  <a:cubicBezTo>
                    <a:pt x="711200" y="290830"/>
                    <a:pt x="732790" y="260350"/>
                    <a:pt x="754380" y="251460"/>
                  </a:cubicBezTo>
                  <a:cubicBezTo>
                    <a:pt x="774700" y="242570"/>
                    <a:pt x="811530" y="248920"/>
                    <a:pt x="830580" y="259080"/>
                  </a:cubicBezTo>
                  <a:cubicBezTo>
                    <a:pt x="845820" y="267970"/>
                    <a:pt x="857250" y="283210"/>
                    <a:pt x="862330" y="300990"/>
                  </a:cubicBezTo>
                  <a:cubicBezTo>
                    <a:pt x="867410" y="321310"/>
                    <a:pt x="861060" y="358140"/>
                    <a:pt x="850900" y="377190"/>
                  </a:cubicBezTo>
                  <a:cubicBezTo>
                    <a:pt x="840740" y="391160"/>
                    <a:pt x="822960" y="401320"/>
                    <a:pt x="807720" y="406400"/>
                  </a:cubicBezTo>
                  <a:cubicBezTo>
                    <a:pt x="791210" y="410210"/>
                    <a:pt x="777240" y="411480"/>
                    <a:pt x="755650" y="403860"/>
                  </a:cubicBezTo>
                  <a:cubicBezTo>
                    <a:pt x="707390" y="387350"/>
                    <a:pt x="601980" y="298450"/>
                    <a:pt x="547370" y="250190"/>
                  </a:cubicBezTo>
                  <a:cubicBezTo>
                    <a:pt x="506730" y="214630"/>
                    <a:pt x="488950" y="151130"/>
                    <a:pt x="449580" y="147320"/>
                  </a:cubicBezTo>
                  <a:cubicBezTo>
                    <a:pt x="402590" y="142240"/>
                    <a:pt x="337820" y="226060"/>
                    <a:pt x="280670" y="257810"/>
                  </a:cubicBezTo>
                  <a:cubicBezTo>
                    <a:pt x="224790" y="287020"/>
                    <a:pt x="154940" y="323850"/>
                    <a:pt x="111760" y="334010"/>
                  </a:cubicBezTo>
                  <a:cubicBezTo>
                    <a:pt x="88900" y="339090"/>
                    <a:pt x="72390" y="341630"/>
                    <a:pt x="54610" y="336550"/>
                  </a:cubicBezTo>
                  <a:cubicBezTo>
                    <a:pt x="38100" y="330200"/>
                    <a:pt x="19050" y="313690"/>
                    <a:pt x="10160" y="299720"/>
                  </a:cubicBezTo>
                  <a:cubicBezTo>
                    <a:pt x="2540" y="288290"/>
                    <a:pt x="0" y="275590"/>
                    <a:pt x="0" y="262890"/>
                  </a:cubicBezTo>
                  <a:cubicBezTo>
                    <a:pt x="0" y="250190"/>
                    <a:pt x="1270" y="236220"/>
                    <a:pt x="7620" y="224790"/>
                  </a:cubicBezTo>
                  <a:cubicBezTo>
                    <a:pt x="15240" y="209550"/>
                    <a:pt x="49530" y="185420"/>
                    <a:pt x="49530" y="1854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1" id="41"/>
          <p:cNvGrpSpPr/>
          <p:nvPr/>
        </p:nvGrpSpPr>
        <p:grpSpPr>
          <a:xfrm rot="0">
            <a:off x="11275695" y="3664267"/>
            <a:ext cx="241935" cy="250508"/>
            <a:chOff x="0" y="0"/>
            <a:chExt cx="322580" cy="33401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48260" y="49530"/>
              <a:ext cx="223520" cy="234950"/>
            </a:xfrm>
            <a:custGeom>
              <a:avLst/>
              <a:gdLst/>
              <a:ahLst/>
              <a:cxnLst/>
              <a:rect r="r" b="b" t="t" l="l"/>
              <a:pathLst>
                <a:path h="234950" w="223520">
                  <a:moveTo>
                    <a:pt x="77470" y="204470"/>
                  </a:moveTo>
                  <a:cubicBezTo>
                    <a:pt x="1270" y="87630"/>
                    <a:pt x="3810" y="55880"/>
                    <a:pt x="16510" y="36830"/>
                  </a:cubicBezTo>
                  <a:cubicBezTo>
                    <a:pt x="29210" y="17780"/>
                    <a:pt x="63500" y="2540"/>
                    <a:pt x="85090" y="1270"/>
                  </a:cubicBezTo>
                  <a:cubicBezTo>
                    <a:pt x="102870" y="0"/>
                    <a:pt x="121920" y="7620"/>
                    <a:pt x="134620" y="19050"/>
                  </a:cubicBezTo>
                  <a:cubicBezTo>
                    <a:pt x="147320" y="29210"/>
                    <a:pt x="160020" y="45720"/>
                    <a:pt x="163830" y="62230"/>
                  </a:cubicBezTo>
                  <a:cubicBezTo>
                    <a:pt x="167640" y="78740"/>
                    <a:pt x="166370" y="99060"/>
                    <a:pt x="160020" y="114300"/>
                  </a:cubicBezTo>
                  <a:cubicBezTo>
                    <a:pt x="153670" y="129540"/>
                    <a:pt x="142240" y="146050"/>
                    <a:pt x="125730" y="153670"/>
                  </a:cubicBezTo>
                  <a:cubicBezTo>
                    <a:pt x="106680" y="163830"/>
                    <a:pt x="69850" y="167640"/>
                    <a:pt x="49530" y="157480"/>
                  </a:cubicBezTo>
                  <a:cubicBezTo>
                    <a:pt x="29210" y="148590"/>
                    <a:pt x="6350" y="118110"/>
                    <a:pt x="2540" y="96520"/>
                  </a:cubicBezTo>
                  <a:cubicBezTo>
                    <a:pt x="0" y="73660"/>
                    <a:pt x="13970" y="39370"/>
                    <a:pt x="27940" y="22860"/>
                  </a:cubicBezTo>
                  <a:cubicBezTo>
                    <a:pt x="40640" y="10160"/>
                    <a:pt x="59690" y="3810"/>
                    <a:pt x="76200" y="1270"/>
                  </a:cubicBezTo>
                  <a:cubicBezTo>
                    <a:pt x="92710" y="0"/>
                    <a:pt x="110490" y="3810"/>
                    <a:pt x="127000" y="13970"/>
                  </a:cubicBezTo>
                  <a:cubicBezTo>
                    <a:pt x="152400" y="27940"/>
                    <a:pt x="189230" y="72390"/>
                    <a:pt x="204470" y="99060"/>
                  </a:cubicBezTo>
                  <a:cubicBezTo>
                    <a:pt x="215900" y="118110"/>
                    <a:pt x="223520" y="135890"/>
                    <a:pt x="223520" y="153670"/>
                  </a:cubicBezTo>
                  <a:cubicBezTo>
                    <a:pt x="223520" y="172720"/>
                    <a:pt x="214630" y="195580"/>
                    <a:pt x="200660" y="208280"/>
                  </a:cubicBezTo>
                  <a:cubicBezTo>
                    <a:pt x="185420" y="223520"/>
                    <a:pt x="149860" y="234950"/>
                    <a:pt x="128270" y="232410"/>
                  </a:cubicBezTo>
                  <a:cubicBezTo>
                    <a:pt x="110490" y="231140"/>
                    <a:pt x="77470" y="204470"/>
                    <a:pt x="77470" y="2044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3" id="43"/>
          <p:cNvGrpSpPr/>
          <p:nvPr/>
        </p:nvGrpSpPr>
        <p:grpSpPr>
          <a:xfrm rot="0">
            <a:off x="7669530" y="7229475"/>
            <a:ext cx="3829050" cy="362903"/>
            <a:chOff x="0" y="0"/>
            <a:chExt cx="5105400" cy="48387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49530" y="50800"/>
              <a:ext cx="5006340" cy="403860"/>
            </a:xfrm>
            <a:custGeom>
              <a:avLst/>
              <a:gdLst/>
              <a:ahLst/>
              <a:cxnLst/>
              <a:rect r="r" b="b" t="t" l="l"/>
              <a:pathLst>
                <a:path h="403860" w="5006340">
                  <a:moveTo>
                    <a:pt x="83820" y="0"/>
                  </a:moveTo>
                  <a:cubicBezTo>
                    <a:pt x="571500" y="29210"/>
                    <a:pt x="1007110" y="10160"/>
                    <a:pt x="1291590" y="25400"/>
                  </a:cubicBezTo>
                  <a:cubicBezTo>
                    <a:pt x="1532890" y="38100"/>
                    <a:pt x="1733550" y="78740"/>
                    <a:pt x="1954530" y="90170"/>
                  </a:cubicBezTo>
                  <a:cubicBezTo>
                    <a:pt x="2176780" y="102870"/>
                    <a:pt x="2490470" y="88900"/>
                    <a:pt x="2623820" y="100330"/>
                  </a:cubicBezTo>
                  <a:cubicBezTo>
                    <a:pt x="2679700" y="104140"/>
                    <a:pt x="2692400" y="113030"/>
                    <a:pt x="2744470" y="119380"/>
                  </a:cubicBezTo>
                  <a:cubicBezTo>
                    <a:pt x="2839720" y="128270"/>
                    <a:pt x="3011170" y="134620"/>
                    <a:pt x="3152140" y="138430"/>
                  </a:cubicBezTo>
                  <a:cubicBezTo>
                    <a:pt x="3303270" y="142240"/>
                    <a:pt x="3472180" y="130810"/>
                    <a:pt x="3625850" y="140970"/>
                  </a:cubicBezTo>
                  <a:cubicBezTo>
                    <a:pt x="3773170" y="149860"/>
                    <a:pt x="3886200" y="180340"/>
                    <a:pt x="4056380" y="195580"/>
                  </a:cubicBezTo>
                  <a:cubicBezTo>
                    <a:pt x="4297680" y="218440"/>
                    <a:pt x="4823460" y="210820"/>
                    <a:pt x="4939030" y="245110"/>
                  </a:cubicBezTo>
                  <a:cubicBezTo>
                    <a:pt x="4970780" y="254000"/>
                    <a:pt x="4984750" y="261620"/>
                    <a:pt x="4994910" y="276860"/>
                  </a:cubicBezTo>
                  <a:cubicBezTo>
                    <a:pt x="5003800" y="293370"/>
                    <a:pt x="5006340" y="323850"/>
                    <a:pt x="4998720" y="340360"/>
                  </a:cubicBezTo>
                  <a:cubicBezTo>
                    <a:pt x="4991100" y="358140"/>
                    <a:pt x="4966970" y="377190"/>
                    <a:pt x="4949190" y="379730"/>
                  </a:cubicBezTo>
                  <a:cubicBezTo>
                    <a:pt x="4930140" y="383540"/>
                    <a:pt x="4900930" y="373380"/>
                    <a:pt x="4888230" y="360680"/>
                  </a:cubicBezTo>
                  <a:cubicBezTo>
                    <a:pt x="4875530" y="346710"/>
                    <a:pt x="4866640" y="317500"/>
                    <a:pt x="4870450" y="299720"/>
                  </a:cubicBezTo>
                  <a:cubicBezTo>
                    <a:pt x="4874260" y="280670"/>
                    <a:pt x="4893310" y="257810"/>
                    <a:pt x="4911090" y="250190"/>
                  </a:cubicBezTo>
                  <a:cubicBezTo>
                    <a:pt x="4927600" y="242570"/>
                    <a:pt x="4958080" y="246380"/>
                    <a:pt x="4974590" y="256540"/>
                  </a:cubicBezTo>
                  <a:cubicBezTo>
                    <a:pt x="4989830" y="266700"/>
                    <a:pt x="5002530" y="294640"/>
                    <a:pt x="5005070" y="312420"/>
                  </a:cubicBezTo>
                  <a:cubicBezTo>
                    <a:pt x="5006340" y="326390"/>
                    <a:pt x="5001260" y="342900"/>
                    <a:pt x="4991100" y="353060"/>
                  </a:cubicBezTo>
                  <a:cubicBezTo>
                    <a:pt x="4979670" y="367030"/>
                    <a:pt x="4965700" y="374650"/>
                    <a:pt x="4933950" y="381000"/>
                  </a:cubicBezTo>
                  <a:cubicBezTo>
                    <a:pt x="4814570" y="403860"/>
                    <a:pt x="4278630" y="349250"/>
                    <a:pt x="4037330" y="327660"/>
                  </a:cubicBezTo>
                  <a:cubicBezTo>
                    <a:pt x="3873500" y="313690"/>
                    <a:pt x="3789680" y="292100"/>
                    <a:pt x="3624580" y="280670"/>
                  </a:cubicBezTo>
                  <a:cubicBezTo>
                    <a:pt x="3382010" y="262890"/>
                    <a:pt x="2870200" y="269240"/>
                    <a:pt x="2720340" y="251460"/>
                  </a:cubicBezTo>
                  <a:cubicBezTo>
                    <a:pt x="2670810" y="245110"/>
                    <a:pt x="2672080" y="236220"/>
                    <a:pt x="2622550" y="231140"/>
                  </a:cubicBezTo>
                  <a:cubicBezTo>
                    <a:pt x="2475230" y="214630"/>
                    <a:pt x="1973580" y="231140"/>
                    <a:pt x="1728470" y="215900"/>
                  </a:cubicBezTo>
                  <a:cubicBezTo>
                    <a:pt x="1557020" y="205740"/>
                    <a:pt x="1470660" y="179070"/>
                    <a:pt x="1291590" y="168910"/>
                  </a:cubicBezTo>
                  <a:cubicBezTo>
                    <a:pt x="1013460" y="153670"/>
                    <a:pt x="415290" y="167640"/>
                    <a:pt x="220980" y="160020"/>
                  </a:cubicBezTo>
                  <a:cubicBezTo>
                    <a:pt x="148590" y="157480"/>
                    <a:pt x="106680" y="158750"/>
                    <a:pt x="71120" y="149860"/>
                  </a:cubicBezTo>
                  <a:cubicBezTo>
                    <a:pt x="49530" y="144780"/>
                    <a:pt x="34290" y="138430"/>
                    <a:pt x="22860" y="127000"/>
                  </a:cubicBezTo>
                  <a:cubicBezTo>
                    <a:pt x="11430" y="114300"/>
                    <a:pt x="2540" y="92710"/>
                    <a:pt x="1270" y="77470"/>
                  </a:cubicBezTo>
                  <a:cubicBezTo>
                    <a:pt x="0" y="64770"/>
                    <a:pt x="2540" y="53340"/>
                    <a:pt x="8890" y="41910"/>
                  </a:cubicBezTo>
                  <a:cubicBezTo>
                    <a:pt x="16510" y="27940"/>
                    <a:pt x="34290" y="11430"/>
                    <a:pt x="48260" y="5080"/>
                  </a:cubicBezTo>
                  <a:cubicBezTo>
                    <a:pt x="59690" y="0"/>
                    <a:pt x="83820" y="0"/>
                    <a:pt x="8382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5" id="45"/>
          <p:cNvGrpSpPr/>
          <p:nvPr/>
        </p:nvGrpSpPr>
        <p:grpSpPr>
          <a:xfrm rot="0">
            <a:off x="7464743" y="4953000"/>
            <a:ext cx="5255895" cy="395288"/>
            <a:chOff x="0" y="0"/>
            <a:chExt cx="7007860" cy="52705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46990" y="50800"/>
              <a:ext cx="6911340" cy="487680"/>
            </a:xfrm>
            <a:custGeom>
              <a:avLst/>
              <a:gdLst/>
              <a:ahLst/>
              <a:cxnLst/>
              <a:rect r="r" b="b" t="t" l="l"/>
              <a:pathLst>
                <a:path h="487680" w="6911340">
                  <a:moveTo>
                    <a:pt x="76200" y="0"/>
                  </a:moveTo>
                  <a:cubicBezTo>
                    <a:pt x="1654810" y="184150"/>
                    <a:pt x="1673860" y="203200"/>
                    <a:pt x="1791970" y="217170"/>
                  </a:cubicBezTo>
                  <a:cubicBezTo>
                    <a:pt x="2038350" y="245110"/>
                    <a:pt x="2451100" y="240030"/>
                    <a:pt x="2951480" y="251460"/>
                  </a:cubicBezTo>
                  <a:cubicBezTo>
                    <a:pt x="3869690" y="270510"/>
                    <a:pt x="6582410" y="231140"/>
                    <a:pt x="6847840" y="299720"/>
                  </a:cubicBezTo>
                  <a:cubicBezTo>
                    <a:pt x="6880860" y="308610"/>
                    <a:pt x="6889750" y="313690"/>
                    <a:pt x="6898640" y="327660"/>
                  </a:cubicBezTo>
                  <a:cubicBezTo>
                    <a:pt x="6908800" y="341630"/>
                    <a:pt x="6911340" y="369570"/>
                    <a:pt x="6904990" y="386080"/>
                  </a:cubicBezTo>
                  <a:cubicBezTo>
                    <a:pt x="6898640" y="401320"/>
                    <a:pt x="6877050" y="419100"/>
                    <a:pt x="6860540" y="422910"/>
                  </a:cubicBezTo>
                  <a:cubicBezTo>
                    <a:pt x="6842760" y="426720"/>
                    <a:pt x="6816090" y="419100"/>
                    <a:pt x="6804660" y="406400"/>
                  </a:cubicBezTo>
                  <a:cubicBezTo>
                    <a:pt x="6791960" y="394970"/>
                    <a:pt x="6783070" y="368300"/>
                    <a:pt x="6785610" y="351790"/>
                  </a:cubicBezTo>
                  <a:cubicBezTo>
                    <a:pt x="6789420" y="334010"/>
                    <a:pt x="6805930" y="312420"/>
                    <a:pt x="6822440" y="306070"/>
                  </a:cubicBezTo>
                  <a:cubicBezTo>
                    <a:pt x="6837680" y="298450"/>
                    <a:pt x="6865620" y="299720"/>
                    <a:pt x="6879590" y="308610"/>
                  </a:cubicBezTo>
                  <a:cubicBezTo>
                    <a:pt x="6894830" y="318770"/>
                    <a:pt x="6907530" y="342900"/>
                    <a:pt x="6910070" y="359410"/>
                  </a:cubicBezTo>
                  <a:cubicBezTo>
                    <a:pt x="6911340" y="372110"/>
                    <a:pt x="6907530" y="387350"/>
                    <a:pt x="6898640" y="397510"/>
                  </a:cubicBezTo>
                  <a:cubicBezTo>
                    <a:pt x="6888480" y="410210"/>
                    <a:pt x="6879590" y="416560"/>
                    <a:pt x="6846570" y="424180"/>
                  </a:cubicBezTo>
                  <a:cubicBezTo>
                    <a:pt x="6579870" y="487680"/>
                    <a:pt x="3870960" y="396240"/>
                    <a:pt x="2948940" y="377190"/>
                  </a:cubicBezTo>
                  <a:cubicBezTo>
                    <a:pt x="2440940" y="365760"/>
                    <a:pt x="2012950" y="369570"/>
                    <a:pt x="1766570" y="341630"/>
                  </a:cubicBezTo>
                  <a:cubicBezTo>
                    <a:pt x="1653540" y="328930"/>
                    <a:pt x="1638300" y="309880"/>
                    <a:pt x="1522730" y="292100"/>
                  </a:cubicBezTo>
                  <a:cubicBezTo>
                    <a:pt x="1239520" y="248920"/>
                    <a:pt x="213360" y="190500"/>
                    <a:pt x="60960" y="133350"/>
                  </a:cubicBezTo>
                  <a:cubicBezTo>
                    <a:pt x="29210" y="121920"/>
                    <a:pt x="19050" y="114300"/>
                    <a:pt x="8890" y="99060"/>
                  </a:cubicBezTo>
                  <a:cubicBezTo>
                    <a:pt x="1270" y="85090"/>
                    <a:pt x="0" y="66040"/>
                    <a:pt x="3810" y="50800"/>
                  </a:cubicBezTo>
                  <a:cubicBezTo>
                    <a:pt x="6350" y="36830"/>
                    <a:pt x="17780" y="20320"/>
                    <a:pt x="30480" y="11430"/>
                  </a:cubicBezTo>
                  <a:cubicBezTo>
                    <a:pt x="41910" y="381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7" id="47"/>
          <p:cNvGrpSpPr/>
          <p:nvPr/>
        </p:nvGrpSpPr>
        <p:grpSpPr>
          <a:xfrm rot="0">
            <a:off x="11295698" y="7413307"/>
            <a:ext cx="1355408" cy="205740"/>
            <a:chOff x="0" y="0"/>
            <a:chExt cx="1807210" cy="27432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48260" y="50800"/>
              <a:ext cx="1708150" cy="215900"/>
            </a:xfrm>
            <a:custGeom>
              <a:avLst/>
              <a:gdLst/>
              <a:ahLst/>
              <a:cxnLst/>
              <a:rect r="r" b="b" t="t" l="l"/>
              <a:pathLst>
                <a:path h="215900" w="1708150">
                  <a:moveTo>
                    <a:pt x="80010" y="0"/>
                  </a:moveTo>
                  <a:cubicBezTo>
                    <a:pt x="1663700" y="19050"/>
                    <a:pt x="1678940" y="27940"/>
                    <a:pt x="1692910" y="44450"/>
                  </a:cubicBezTo>
                  <a:cubicBezTo>
                    <a:pt x="1703070" y="58420"/>
                    <a:pt x="1708150" y="78740"/>
                    <a:pt x="1706880" y="95250"/>
                  </a:cubicBezTo>
                  <a:cubicBezTo>
                    <a:pt x="1705610" y="111760"/>
                    <a:pt x="1699260" y="130810"/>
                    <a:pt x="1687830" y="143510"/>
                  </a:cubicBezTo>
                  <a:cubicBezTo>
                    <a:pt x="1672590" y="158750"/>
                    <a:pt x="1637030" y="172720"/>
                    <a:pt x="1615440" y="172720"/>
                  </a:cubicBezTo>
                  <a:cubicBezTo>
                    <a:pt x="1597660" y="171450"/>
                    <a:pt x="1579880" y="163830"/>
                    <a:pt x="1568450" y="149860"/>
                  </a:cubicBezTo>
                  <a:cubicBezTo>
                    <a:pt x="1554480" y="134620"/>
                    <a:pt x="1541780" y="99060"/>
                    <a:pt x="1543050" y="77470"/>
                  </a:cubicBezTo>
                  <a:cubicBezTo>
                    <a:pt x="1545590" y="59690"/>
                    <a:pt x="1554480" y="41910"/>
                    <a:pt x="1568450" y="30480"/>
                  </a:cubicBezTo>
                  <a:cubicBezTo>
                    <a:pt x="1584960" y="17780"/>
                    <a:pt x="1621790" y="7620"/>
                    <a:pt x="1642110" y="10160"/>
                  </a:cubicBezTo>
                  <a:cubicBezTo>
                    <a:pt x="1659890" y="12700"/>
                    <a:pt x="1676400" y="25400"/>
                    <a:pt x="1687830" y="38100"/>
                  </a:cubicBezTo>
                  <a:cubicBezTo>
                    <a:pt x="1697990" y="49530"/>
                    <a:pt x="1705610" y="69850"/>
                    <a:pt x="1706880" y="86360"/>
                  </a:cubicBezTo>
                  <a:cubicBezTo>
                    <a:pt x="1708150" y="102870"/>
                    <a:pt x="1703070" y="123190"/>
                    <a:pt x="1692910" y="137160"/>
                  </a:cubicBezTo>
                  <a:cubicBezTo>
                    <a:pt x="1678940" y="153670"/>
                    <a:pt x="1663700" y="163830"/>
                    <a:pt x="1624330" y="172720"/>
                  </a:cubicBezTo>
                  <a:cubicBezTo>
                    <a:pt x="1447800" y="215900"/>
                    <a:pt x="240030" y="187960"/>
                    <a:pt x="80010" y="157480"/>
                  </a:cubicBezTo>
                  <a:cubicBezTo>
                    <a:pt x="50800" y="152400"/>
                    <a:pt x="40640" y="149860"/>
                    <a:pt x="27940" y="138430"/>
                  </a:cubicBezTo>
                  <a:cubicBezTo>
                    <a:pt x="15240" y="127000"/>
                    <a:pt x="3810" y="106680"/>
                    <a:pt x="2540" y="88900"/>
                  </a:cubicBezTo>
                  <a:cubicBezTo>
                    <a:pt x="0" y="71120"/>
                    <a:pt x="5080" y="48260"/>
                    <a:pt x="15240" y="34290"/>
                  </a:cubicBezTo>
                  <a:cubicBezTo>
                    <a:pt x="27940" y="1778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9" id="49"/>
          <p:cNvGrpSpPr/>
          <p:nvPr/>
        </p:nvGrpSpPr>
        <p:grpSpPr>
          <a:xfrm rot="0">
            <a:off x="12031980" y="2971800"/>
            <a:ext cx="860107" cy="529590"/>
            <a:chOff x="0" y="0"/>
            <a:chExt cx="1146810" cy="70612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48260" y="48260"/>
              <a:ext cx="1051560" cy="613410"/>
            </a:xfrm>
            <a:custGeom>
              <a:avLst/>
              <a:gdLst/>
              <a:ahLst/>
              <a:cxnLst/>
              <a:rect r="r" b="b" t="t" l="l"/>
              <a:pathLst>
                <a:path h="613410" w="1051560">
                  <a:moveTo>
                    <a:pt x="7620" y="434340"/>
                  </a:moveTo>
                  <a:cubicBezTo>
                    <a:pt x="60960" y="306070"/>
                    <a:pt x="92710" y="255270"/>
                    <a:pt x="129540" y="231140"/>
                  </a:cubicBezTo>
                  <a:cubicBezTo>
                    <a:pt x="162560" y="208280"/>
                    <a:pt x="208280" y="199390"/>
                    <a:pt x="250190" y="199390"/>
                  </a:cubicBezTo>
                  <a:cubicBezTo>
                    <a:pt x="293370" y="198120"/>
                    <a:pt x="336550" y="210820"/>
                    <a:pt x="381000" y="232410"/>
                  </a:cubicBezTo>
                  <a:cubicBezTo>
                    <a:pt x="434340" y="257810"/>
                    <a:pt x="488950" y="318770"/>
                    <a:pt x="544830" y="353060"/>
                  </a:cubicBezTo>
                  <a:cubicBezTo>
                    <a:pt x="596900" y="383540"/>
                    <a:pt x="669290" y="439420"/>
                    <a:pt x="706120" y="429260"/>
                  </a:cubicBezTo>
                  <a:cubicBezTo>
                    <a:pt x="734060" y="421640"/>
                    <a:pt x="746760" y="377190"/>
                    <a:pt x="763270" y="345440"/>
                  </a:cubicBezTo>
                  <a:cubicBezTo>
                    <a:pt x="781050" y="309880"/>
                    <a:pt x="786130" y="265430"/>
                    <a:pt x="803910" y="219710"/>
                  </a:cubicBezTo>
                  <a:cubicBezTo>
                    <a:pt x="828040" y="161290"/>
                    <a:pt x="867410" y="58420"/>
                    <a:pt x="899160" y="26670"/>
                  </a:cubicBezTo>
                  <a:cubicBezTo>
                    <a:pt x="915670" y="10160"/>
                    <a:pt x="932180" y="3810"/>
                    <a:pt x="949960" y="2540"/>
                  </a:cubicBezTo>
                  <a:cubicBezTo>
                    <a:pt x="966470" y="0"/>
                    <a:pt x="989330" y="3810"/>
                    <a:pt x="1004570" y="12700"/>
                  </a:cubicBezTo>
                  <a:cubicBezTo>
                    <a:pt x="1019810" y="21590"/>
                    <a:pt x="1033780" y="38100"/>
                    <a:pt x="1041400" y="54610"/>
                  </a:cubicBezTo>
                  <a:cubicBezTo>
                    <a:pt x="1047750" y="71120"/>
                    <a:pt x="1051560" y="92710"/>
                    <a:pt x="1045210" y="109220"/>
                  </a:cubicBezTo>
                  <a:cubicBezTo>
                    <a:pt x="1037590" y="130810"/>
                    <a:pt x="1013460" y="162560"/>
                    <a:pt x="990600" y="170180"/>
                  </a:cubicBezTo>
                  <a:cubicBezTo>
                    <a:pt x="967740" y="177800"/>
                    <a:pt x="928370" y="170180"/>
                    <a:pt x="909320" y="158750"/>
                  </a:cubicBezTo>
                  <a:cubicBezTo>
                    <a:pt x="894080" y="148590"/>
                    <a:pt x="881380" y="132080"/>
                    <a:pt x="877570" y="113030"/>
                  </a:cubicBezTo>
                  <a:cubicBezTo>
                    <a:pt x="872490" y="91440"/>
                    <a:pt x="880110" y="52070"/>
                    <a:pt x="892810" y="33020"/>
                  </a:cubicBezTo>
                  <a:cubicBezTo>
                    <a:pt x="904240" y="17780"/>
                    <a:pt x="923290" y="7620"/>
                    <a:pt x="939800" y="3810"/>
                  </a:cubicBezTo>
                  <a:cubicBezTo>
                    <a:pt x="957580" y="0"/>
                    <a:pt x="979170" y="1270"/>
                    <a:pt x="995680" y="8890"/>
                  </a:cubicBezTo>
                  <a:cubicBezTo>
                    <a:pt x="1012190" y="15240"/>
                    <a:pt x="1028700" y="30480"/>
                    <a:pt x="1036320" y="45720"/>
                  </a:cubicBezTo>
                  <a:cubicBezTo>
                    <a:pt x="1045210" y="60960"/>
                    <a:pt x="1050290" y="74930"/>
                    <a:pt x="1046480" y="100330"/>
                  </a:cubicBezTo>
                  <a:cubicBezTo>
                    <a:pt x="1037590" y="173990"/>
                    <a:pt x="932180" y="424180"/>
                    <a:pt x="859790" y="508000"/>
                  </a:cubicBezTo>
                  <a:cubicBezTo>
                    <a:pt x="815340" y="561340"/>
                    <a:pt x="758190" y="596900"/>
                    <a:pt x="715010" y="605790"/>
                  </a:cubicBezTo>
                  <a:cubicBezTo>
                    <a:pt x="684530" y="613410"/>
                    <a:pt x="664210" y="603250"/>
                    <a:pt x="632460" y="593090"/>
                  </a:cubicBezTo>
                  <a:cubicBezTo>
                    <a:pt x="582930" y="576580"/>
                    <a:pt x="511810" y="535940"/>
                    <a:pt x="454660" y="500380"/>
                  </a:cubicBezTo>
                  <a:cubicBezTo>
                    <a:pt x="396240" y="463550"/>
                    <a:pt x="334010" y="383540"/>
                    <a:pt x="284480" y="374650"/>
                  </a:cubicBezTo>
                  <a:cubicBezTo>
                    <a:pt x="252730" y="368300"/>
                    <a:pt x="218440" y="381000"/>
                    <a:pt x="198120" y="400050"/>
                  </a:cubicBezTo>
                  <a:cubicBezTo>
                    <a:pt x="173990" y="422910"/>
                    <a:pt x="175260" y="485140"/>
                    <a:pt x="157480" y="509270"/>
                  </a:cubicBezTo>
                  <a:cubicBezTo>
                    <a:pt x="143510" y="527050"/>
                    <a:pt x="124460" y="538480"/>
                    <a:pt x="107950" y="544830"/>
                  </a:cubicBezTo>
                  <a:cubicBezTo>
                    <a:pt x="95250" y="548640"/>
                    <a:pt x="81280" y="548640"/>
                    <a:pt x="68580" y="544830"/>
                  </a:cubicBezTo>
                  <a:cubicBezTo>
                    <a:pt x="54610" y="542290"/>
                    <a:pt x="41910" y="537210"/>
                    <a:pt x="31750" y="527050"/>
                  </a:cubicBezTo>
                  <a:cubicBezTo>
                    <a:pt x="19050" y="515620"/>
                    <a:pt x="6350" y="491490"/>
                    <a:pt x="2540" y="474980"/>
                  </a:cubicBezTo>
                  <a:cubicBezTo>
                    <a:pt x="0" y="461010"/>
                    <a:pt x="7620" y="434340"/>
                    <a:pt x="7620" y="4343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1" id="51"/>
          <p:cNvGrpSpPr/>
          <p:nvPr/>
        </p:nvGrpSpPr>
        <p:grpSpPr>
          <a:xfrm rot="0">
            <a:off x="12950190" y="2679383"/>
            <a:ext cx="535305" cy="663893"/>
            <a:chOff x="0" y="0"/>
            <a:chExt cx="713740" cy="88519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48260" y="46990"/>
              <a:ext cx="615950" cy="796290"/>
            </a:xfrm>
            <a:custGeom>
              <a:avLst/>
              <a:gdLst/>
              <a:ahLst/>
              <a:cxnLst/>
              <a:rect r="r" b="b" t="t" l="l"/>
              <a:pathLst>
                <a:path h="796290" w="615950">
                  <a:moveTo>
                    <a:pt x="425450" y="110490"/>
                  </a:moveTo>
                  <a:cubicBezTo>
                    <a:pt x="331470" y="334010"/>
                    <a:pt x="125730" y="632460"/>
                    <a:pt x="153670" y="666750"/>
                  </a:cubicBezTo>
                  <a:cubicBezTo>
                    <a:pt x="168910" y="684530"/>
                    <a:pt x="242570" y="631190"/>
                    <a:pt x="290830" y="624840"/>
                  </a:cubicBezTo>
                  <a:cubicBezTo>
                    <a:pt x="339090" y="617220"/>
                    <a:pt x="398780" y="629920"/>
                    <a:pt x="443230" y="624840"/>
                  </a:cubicBezTo>
                  <a:cubicBezTo>
                    <a:pt x="478790" y="621030"/>
                    <a:pt x="509270" y="596900"/>
                    <a:pt x="537210" y="600710"/>
                  </a:cubicBezTo>
                  <a:cubicBezTo>
                    <a:pt x="562610" y="605790"/>
                    <a:pt x="590550" y="624840"/>
                    <a:pt x="603250" y="642620"/>
                  </a:cubicBezTo>
                  <a:cubicBezTo>
                    <a:pt x="613410" y="657860"/>
                    <a:pt x="615950" y="678180"/>
                    <a:pt x="613410" y="694690"/>
                  </a:cubicBezTo>
                  <a:cubicBezTo>
                    <a:pt x="610870" y="711200"/>
                    <a:pt x="603250" y="730250"/>
                    <a:pt x="590550" y="741680"/>
                  </a:cubicBezTo>
                  <a:cubicBezTo>
                    <a:pt x="574040" y="755650"/>
                    <a:pt x="538480" y="769620"/>
                    <a:pt x="515620" y="765810"/>
                  </a:cubicBezTo>
                  <a:cubicBezTo>
                    <a:pt x="494030" y="760730"/>
                    <a:pt x="464820" y="737870"/>
                    <a:pt x="455930" y="716280"/>
                  </a:cubicBezTo>
                  <a:cubicBezTo>
                    <a:pt x="445770" y="695960"/>
                    <a:pt x="449580" y="659130"/>
                    <a:pt x="461010" y="640080"/>
                  </a:cubicBezTo>
                  <a:cubicBezTo>
                    <a:pt x="473710" y="619760"/>
                    <a:pt x="505460" y="601980"/>
                    <a:pt x="528320" y="600710"/>
                  </a:cubicBezTo>
                  <a:cubicBezTo>
                    <a:pt x="551180" y="600710"/>
                    <a:pt x="585470" y="617220"/>
                    <a:pt x="598170" y="635000"/>
                  </a:cubicBezTo>
                  <a:cubicBezTo>
                    <a:pt x="612140" y="654050"/>
                    <a:pt x="614680" y="690880"/>
                    <a:pt x="609600" y="712470"/>
                  </a:cubicBezTo>
                  <a:cubicBezTo>
                    <a:pt x="604520" y="728980"/>
                    <a:pt x="593090" y="741680"/>
                    <a:pt x="576580" y="753110"/>
                  </a:cubicBezTo>
                  <a:cubicBezTo>
                    <a:pt x="548640" y="770890"/>
                    <a:pt x="497840" y="781050"/>
                    <a:pt x="443230" y="787400"/>
                  </a:cubicBezTo>
                  <a:cubicBezTo>
                    <a:pt x="358140" y="796290"/>
                    <a:pt x="181610" y="793750"/>
                    <a:pt x="111760" y="773430"/>
                  </a:cubicBezTo>
                  <a:cubicBezTo>
                    <a:pt x="76200" y="763270"/>
                    <a:pt x="55880" y="753110"/>
                    <a:pt x="38100" y="732790"/>
                  </a:cubicBezTo>
                  <a:cubicBezTo>
                    <a:pt x="17780" y="709930"/>
                    <a:pt x="0" y="680720"/>
                    <a:pt x="2540" y="638810"/>
                  </a:cubicBezTo>
                  <a:cubicBezTo>
                    <a:pt x="6350" y="542290"/>
                    <a:pt x="182880" y="289560"/>
                    <a:pt x="231140" y="179070"/>
                  </a:cubicBezTo>
                  <a:cubicBezTo>
                    <a:pt x="256540" y="119380"/>
                    <a:pt x="260350" y="66040"/>
                    <a:pt x="283210" y="36830"/>
                  </a:cubicBezTo>
                  <a:cubicBezTo>
                    <a:pt x="297180" y="19050"/>
                    <a:pt x="312420" y="8890"/>
                    <a:pt x="330200" y="3810"/>
                  </a:cubicBezTo>
                  <a:cubicBezTo>
                    <a:pt x="346710" y="0"/>
                    <a:pt x="370840" y="2540"/>
                    <a:pt x="386080" y="10160"/>
                  </a:cubicBezTo>
                  <a:cubicBezTo>
                    <a:pt x="402590" y="19050"/>
                    <a:pt x="417830" y="35560"/>
                    <a:pt x="424180" y="53340"/>
                  </a:cubicBezTo>
                  <a:cubicBezTo>
                    <a:pt x="431800" y="69850"/>
                    <a:pt x="425450" y="110490"/>
                    <a:pt x="425450" y="11049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3" id="53"/>
          <p:cNvGrpSpPr/>
          <p:nvPr/>
        </p:nvGrpSpPr>
        <p:grpSpPr>
          <a:xfrm rot="0">
            <a:off x="13279755" y="2909888"/>
            <a:ext cx="193358" cy="545782"/>
            <a:chOff x="0" y="0"/>
            <a:chExt cx="257810" cy="72771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36830" y="49530"/>
              <a:ext cx="168910" cy="628650"/>
            </a:xfrm>
            <a:custGeom>
              <a:avLst/>
              <a:gdLst/>
              <a:ahLst/>
              <a:cxnLst/>
              <a:rect r="r" b="b" t="t" l="l"/>
              <a:pathLst>
                <a:path h="628650" w="168910">
                  <a:moveTo>
                    <a:pt x="168910" y="78740"/>
                  </a:moveTo>
                  <a:cubicBezTo>
                    <a:pt x="152400" y="599440"/>
                    <a:pt x="144780" y="607060"/>
                    <a:pt x="132080" y="614680"/>
                  </a:cubicBezTo>
                  <a:cubicBezTo>
                    <a:pt x="120650" y="623570"/>
                    <a:pt x="102870" y="628650"/>
                    <a:pt x="87630" y="627380"/>
                  </a:cubicBezTo>
                  <a:cubicBezTo>
                    <a:pt x="69850" y="624840"/>
                    <a:pt x="41910" y="607060"/>
                    <a:pt x="30480" y="593090"/>
                  </a:cubicBezTo>
                  <a:cubicBezTo>
                    <a:pt x="21590" y="580390"/>
                    <a:pt x="17780" y="562610"/>
                    <a:pt x="20320" y="547370"/>
                  </a:cubicBezTo>
                  <a:cubicBezTo>
                    <a:pt x="24130" y="529590"/>
                    <a:pt x="43180" y="501650"/>
                    <a:pt x="58420" y="492760"/>
                  </a:cubicBezTo>
                  <a:cubicBezTo>
                    <a:pt x="71120" y="483870"/>
                    <a:pt x="88900" y="482600"/>
                    <a:pt x="104140" y="485140"/>
                  </a:cubicBezTo>
                  <a:cubicBezTo>
                    <a:pt x="118110" y="487680"/>
                    <a:pt x="134620" y="495300"/>
                    <a:pt x="143510" y="506730"/>
                  </a:cubicBezTo>
                  <a:cubicBezTo>
                    <a:pt x="153670" y="516890"/>
                    <a:pt x="161290" y="533400"/>
                    <a:pt x="163830" y="547370"/>
                  </a:cubicBezTo>
                  <a:cubicBezTo>
                    <a:pt x="165100" y="562610"/>
                    <a:pt x="162560" y="580390"/>
                    <a:pt x="153670" y="593090"/>
                  </a:cubicBezTo>
                  <a:cubicBezTo>
                    <a:pt x="142240" y="607060"/>
                    <a:pt x="114300" y="624840"/>
                    <a:pt x="96520" y="627380"/>
                  </a:cubicBezTo>
                  <a:cubicBezTo>
                    <a:pt x="81280" y="628650"/>
                    <a:pt x="63500" y="624840"/>
                    <a:pt x="52070" y="614680"/>
                  </a:cubicBezTo>
                  <a:cubicBezTo>
                    <a:pt x="36830" y="603250"/>
                    <a:pt x="27940" y="586740"/>
                    <a:pt x="20320" y="554990"/>
                  </a:cubicBezTo>
                  <a:cubicBezTo>
                    <a:pt x="0" y="473710"/>
                    <a:pt x="1270" y="156210"/>
                    <a:pt x="13970" y="78740"/>
                  </a:cubicBezTo>
                  <a:cubicBezTo>
                    <a:pt x="19050" y="52070"/>
                    <a:pt x="22860" y="40640"/>
                    <a:pt x="34290" y="27940"/>
                  </a:cubicBezTo>
                  <a:cubicBezTo>
                    <a:pt x="45720" y="13970"/>
                    <a:pt x="66040" y="3810"/>
                    <a:pt x="82550" y="1270"/>
                  </a:cubicBezTo>
                  <a:cubicBezTo>
                    <a:pt x="100330" y="0"/>
                    <a:pt x="121920" y="3810"/>
                    <a:pt x="135890" y="15240"/>
                  </a:cubicBezTo>
                  <a:cubicBezTo>
                    <a:pt x="152400" y="27940"/>
                    <a:pt x="168910" y="78740"/>
                    <a:pt x="168910" y="787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5" id="55"/>
          <p:cNvGrpSpPr/>
          <p:nvPr/>
        </p:nvGrpSpPr>
        <p:grpSpPr>
          <a:xfrm rot="0">
            <a:off x="13610273" y="2991802"/>
            <a:ext cx="520065" cy="198120"/>
            <a:chOff x="0" y="0"/>
            <a:chExt cx="693420" cy="26416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48260" y="50800"/>
              <a:ext cx="596900" cy="181610"/>
            </a:xfrm>
            <a:custGeom>
              <a:avLst/>
              <a:gdLst/>
              <a:ahLst/>
              <a:cxnLst/>
              <a:rect r="r" b="b" t="t" l="l"/>
              <a:pathLst>
                <a:path h="181610" w="596900">
                  <a:moveTo>
                    <a:pt x="82550" y="0"/>
                  </a:moveTo>
                  <a:cubicBezTo>
                    <a:pt x="562610" y="13970"/>
                    <a:pt x="571500" y="24130"/>
                    <a:pt x="580390" y="36830"/>
                  </a:cubicBezTo>
                  <a:cubicBezTo>
                    <a:pt x="589280" y="50800"/>
                    <a:pt x="596900" y="68580"/>
                    <a:pt x="594360" y="86360"/>
                  </a:cubicBezTo>
                  <a:cubicBezTo>
                    <a:pt x="591820" y="106680"/>
                    <a:pt x="572770" y="138430"/>
                    <a:pt x="554990" y="149860"/>
                  </a:cubicBezTo>
                  <a:cubicBezTo>
                    <a:pt x="541020" y="160020"/>
                    <a:pt x="521970" y="162560"/>
                    <a:pt x="505460" y="161290"/>
                  </a:cubicBezTo>
                  <a:cubicBezTo>
                    <a:pt x="488950" y="160020"/>
                    <a:pt x="471170" y="151130"/>
                    <a:pt x="459740" y="139700"/>
                  </a:cubicBezTo>
                  <a:cubicBezTo>
                    <a:pt x="447040" y="128270"/>
                    <a:pt x="436880" y="111760"/>
                    <a:pt x="435610" y="95250"/>
                  </a:cubicBezTo>
                  <a:cubicBezTo>
                    <a:pt x="433070" y="73660"/>
                    <a:pt x="445770" y="39370"/>
                    <a:pt x="459740" y="24130"/>
                  </a:cubicBezTo>
                  <a:cubicBezTo>
                    <a:pt x="471170" y="11430"/>
                    <a:pt x="488950" y="3810"/>
                    <a:pt x="505460" y="2540"/>
                  </a:cubicBezTo>
                  <a:cubicBezTo>
                    <a:pt x="521970" y="0"/>
                    <a:pt x="541020" y="3810"/>
                    <a:pt x="554990" y="12700"/>
                  </a:cubicBezTo>
                  <a:cubicBezTo>
                    <a:pt x="572770" y="25400"/>
                    <a:pt x="591820" y="57150"/>
                    <a:pt x="594360" y="77470"/>
                  </a:cubicBezTo>
                  <a:cubicBezTo>
                    <a:pt x="596900" y="93980"/>
                    <a:pt x="589280" y="113030"/>
                    <a:pt x="580390" y="127000"/>
                  </a:cubicBezTo>
                  <a:cubicBezTo>
                    <a:pt x="571500" y="139700"/>
                    <a:pt x="562610" y="149860"/>
                    <a:pt x="539750" y="157480"/>
                  </a:cubicBezTo>
                  <a:cubicBezTo>
                    <a:pt x="471170" y="181610"/>
                    <a:pt x="160020" y="176530"/>
                    <a:pt x="82550" y="162560"/>
                  </a:cubicBezTo>
                  <a:cubicBezTo>
                    <a:pt x="55880" y="157480"/>
                    <a:pt x="41910" y="154940"/>
                    <a:pt x="29210" y="142240"/>
                  </a:cubicBezTo>
                  <a:cubicBezTo>
                    <a:pt x="15240" y="130810"/>
                    <a:pt x="3810" y="109220"/>
                    <a:pt x="2540" y="91440"/>
                  </a:cubicBezTo>
                  <a:cubicBezTo>
                    <a:pt x="0" y="73660"/>
                    <a:pt x="5080" y="50800"/>
                    <a:pt x="16510" y="35560"/>
                  </a:cubicBezTo>
                  <a:cubicBezTo>
                    <a:pt x="29210" y="19050"/>
                    <a:pt x="82550" y="0"/>
                    <a:pt x="8255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7" id="57"/>
          <p:cNvGrpSpPr/>
          <p:nvPr/>
        </p:nvGrpSpPr>
        <p:grpSpPr>
          <a:xfrm rot="0">
            <a:off x="14320838" y="2594610"/>
            <a:ext cx="480060" cy="837248"/>
            <a:chOff x="0" y="0"/>
            <a:chExt cx="640080" cy="111633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44450" y="43180"/>
              <a:ext cx="546100" cy="1027430"/>
            </a:xfrm>
            <a:custGeom>
              <a:avLst/>
              <a:gdLst/>
              <a:ahLst/>
              <a:cxnLst/>
              <a:rect r="r" b="b" t="t" l="l"/>
              <a:pathLst>
                <a:path h="1027430" w="546100">
                  <a:moveTo>
                    <a:pt x="467360" y="162560"/>
                  </a:moveTo>
                  <a:cubicBezTo>
                    <a:pt x="346710" y="170180"/>
                    <a:pt x="314960" y="186690"/>
                    <a:pt x="289560" y="207010"/>
                  </a:cubicBezTo>
                  <a:cubicBezTo>
                    <a:pt x="264160" y="228600"/>
                    <a:pt x="241300" y="256540"/>
                    <a:pt x="223520" y="288290"/>
                  </a:cubicBezTo>
                  <a:cubicBezTo>
                    <a:pt x="203200" y="325120"/>
                    <a:pt x="190500" y="365760"/>
                    <a:pt x="179070" y="416560"/>
                  </a:cubicBezTo>
                  <a:cubicBezTo>
                    <a:pt x="162560" y="490220"/>
                    <a:pt x="149860" y="613410"/>
                    <a:pt x="147320" y="685800"/>
                  </a:cubicBezTo>
                  <a:cubicBezTo>
                    <a:pt x="147320" y="735330"/>
                    <a:pt x="138430" y="779780"/>
                    <a:pt x="157480" y="808990"/>
                  </a:cubicBezTo>
                  <a:cubicBezTo>
                    <a:pt x="175260" y="836930"/>
                    <a:pt x="227330" y="871220"/>
                    <a:pt x="252730" y="863600"/>
                  </a:cubicBezTo>
                  <a:cubicBezTo>
                    <a:pt x="281940" y="853440"/>
                    <a:pt x="302260" y="770890"/>
                    <a:pt x="311150" y="726440"/>
                  </a:cubicBezTo>
                  <a:cubicBezTo>
                    <a:pt x="317500" y="689610"/>
                    <a:pt x="328930" y="641350"/>
                    <a:pt x="307340" y="618490"/>
                  </a:cubicBezTo>
                  <a:cubicBezTo>
                    <a:pt x="275590" y="584200"/>
                    <a:pt x="127000" y="613410"/>
                    <a:pt x="83820" y="595630"/>
                  </a:cubicBezTo>
                  <a:cubicBezTo>
                    <a:pt x="62230" y="586740"/>
                    <a:pt x="50800" y="574040"/>
                    <a:pt x="41910" y="560070"/>
                  </a:cubicBezTo>
                  <a:cubicBezTo>
                    <a:pt x="34290" y="544830"/>
                    <a:pt x="27940" y="524510"/>
                    <a:pt x="31750" y="506730"/>
                  </a:cubicBezTo>
                  <a:cubicBezTo>
                    <a:pt x="35560" y="485140"/>
                    <a:pt x="58420" y="453390"/>
                    <a:pt x="76200" y="441960"/>
                  </a:cubicBezTo>
                  <a:cubicBezTo>
                    <a:pt x="91440" y="431800"/>
                    <a:pt x="113030" y="430530"/>
                    <a:pt x="130810" y="433070"/>
                  </a:cubicBezTo>
                  <a:cubicBezTo>
                    <a:pt x="147320" y="435610"/>
                    <a:pt x="166370" y="444500"/>
                    <a:pt x="177800" y="458470"/>
                  </a:cubicBezTo>
                  <a:cubicBezTo>
                    <a:pt x="191770" y="476250"/>
                    <a:pt x="203200" y="513080"/>
                    <a:pt x="198120" y="535940"/>
                  </a:cubicBezTo>
                  <a:cubicBezTo>
                    <a:pt x="193040" y="558800"/>
                    <a:pt x="166370" y="586740"/>
                    <a:pt x="146050" y="595630"/>
                  </a:cubicBezTo>
                  <a:cubicBezTo>
                    <a:pt x="129540" y="603250"/>
                    <a:pt x="107950" y="603250"/>
                    <a:pt x="91440" y="598170"/>
                  </a:cubicBezTo>
                  <a:cubicBezTo>
                    <a:pt x="76200" y="593090"/>
                    <a:pt x="57150" y="581660"/>
                    <a:pt x="46990" y="567690"/>
                  </a:cubicBezTo>
                  <a:cubicBezTo>
                    <a:pt x="36830" y="553720"/>
                    <a:pt x="30480" y="533400"/>
                    <a:pt x="30480" y="515620"/>
                  </a:cubicBezTo>
                  <a:cubicBezTo>
                    <a:pt x="30480" y="499110"/>
                    <a:pt x="38100" y="478790"/>
                    <a:pt x="48260" y="464820"/>
                  </a:cubicBezTo>
                  <a:cubicBezTo>
                    <a:pt x="59690" y="450850"/>
                    <a:pt x="72390" y="440690"/>
                    <a:pt x="93980" y="434340"/>
                  </a:cubicBezTo>
                  <a:cubicBezTo>
                    <a:pt x="129540" y="425450"/>
                    <a:pt x="201930" y="433070"/>
                    <a:pt x="250190" y="441960"/>
                  </a:cubicBezTo>
                  <a:cubicBezTo>
                    <a:pt x="294640" y="450850"/>
                    <a:pt x="339090" y="462280"/>
                    <a:pt x="374650" y="485140"/>
                  </a:cubicBezTo>
                  <a:cubicBezTo>
                    <a:pt x="408940" y="508000"/>
                    <a:pt x="445770" y="538480"/>
                    <a:pt x="462280" y="577850"/>
                  </a:cubicBezTo>
                  <a:cubicBezTo>
                    <a:pt x="481330" y="623570"/>
                    <a:pt x="472440" y="695960"/>
                    <a:pt x="471170" y="745490"/>
                  </a:cubicBezTo>
                  <a:cubicBezTo>
                    <a:pt x="468630" y="787400"/>
                    <a:pt x="464820" y="824230"/>
                    <a:pt x="454660" y="861060"/>
                  </a:cubicBezTo>
                  <a:cubicBezTo>
                    <a:pt x="445770" y="895350"/>
                    <a:pt x="440690" y="930910"/>
                    <a:pt x="416560" y="957580"/>
                  </a:cubicBezTo>
                  <a:cubicBezTo>
                    <a:pt x="387350" y="988060"/>
                    <a:pt x="330200" y="1017270"/>
                    <a:pt x="283210" y="1022350"/>
                  </a:cubicBezTo>
                  <a:cubicBezTo>
                    <a:pt x="238760" y="1027430"/>
                    <a:pt x="180340" y="1008380"/>
                    <a:pt x="140970" y="991870"/>
                  </a:cubicBezTo>
                  <a:cubicBezTo>
                    <a:pt x="110490" y="977900"/>
                    <a:pt x="87630" y="960120"/>
                    <a:pt x="67310" y="935990"/>
                  </a:cubicBezTo>
                  <a:cubicBezTo>
                    <a:pt x="44450" y="909320"/>
                    <a:pt x="22860" y="873760"/>
                    <a:pt x="12700" y="834390"/>
                  </a:cubicBezTo>
                  <a:cubicBezTo>
                    <a:pt x="0" y="788670"/>
                    <a:pt x="5080" y="736600"/>
                    <a:pt x="6350" y="675640"/>
                  </a:cubicBezTo>
                  <a:cubicBezTo>
                    <a:pt x="10160" y="589280"/>
                    <a:pt x="20320" y="455930"/>
                    <a:pt x="40640" y="368300"/>
                  </a:cubicBezTo>
                  <a:cubicBezTo>
                    <a:pt x="55880" y="300990"/>
                    <a:pt x="74930" y="242570"/>
                    <a:pt x="102870" y="193040"/>
                  </a:cubicBezTo>
                  <a:cubicBezTo>
                    <a:pt x="128270" y="148590"/>
                    <a:pt x="156210" y="110490"/>
                    <a:pt x="196850" y="81280"/>
                  </a:cubicBezTo>
                  <a:cubicBezTo>
                    <a:pt x="243840" y="46990"/>
                    <a:pt x="322580" y="17780"/>
                    <a:pt x="375920" y="7620"/>
                  </a:cubicBezTo>
                  <a:cubicBezTo>
                    <a:pt x="416560" y="0"/>
                    <a:pt x="458470" y="1270"/>
                    <a:pt x="486410" y="10160"/>
                  </a:cubicBezTo>
                  <a:cubicBezTo>
                    <a:pt x="505460" y="16510"/>
                    <a:pt x="521970" y="27940"/>
                    <a:pt x="530860" y="41910"/>
                  </a:cubicBezTo>
                  <a:cubicBezTo>
                    <a:pt x="541020" y="55880"/>
                    <a:pt x="546100" y="77470"/>
                    <a:pt x="543560" y="93980"/>
                  </a:cubicBezTo>
                  <a:cubicBezTo>
                    <a:pt x="542290" y="111760"/>
                    <a:pt x="530860" y="132080"/>
                    <a:pt x="518160" y="143510"/>
                  </a:cubicBezTo>
                  <a:cubicBezTo>
                    <a:pt x="505460" y="154940"/>
                    <a:pt x="467360" y="162560"/>
                    <a:pt x="467360" y="16256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9131889"/>
          </a:xfrm>
          <a:custGeom>
            <a:avLst/>
            <a:gdLst/>
            <a:ahLst/>
            <a:cxnLst/>
            <a:rect r="r" b="b" t="t" l="l"/>
            <a:pathLst>
              <a:path h="9131889" w="18288000">
                <a:moveTo>
                  <a:pt x="0" y="0"/>
                </a:moveTo>
                <a:lnTo>
                  <a:pt x="18288000" y="0"/>
                </a:lnTo>
                <a:lnTo>
                  <a:pt x="18288000" y="9131889"/>
                </a:lnTo>
                <a:lnTo>
                  <a:pt x="0" y="9131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" t="0" r="-56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68867" y="1897380"/>
            <a:ext cx="343853" cy="600075"/>
            <a:chOff x="0" y="0"/>
            <a:chExt cx="458470" cy="8001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48260" y="49530"/>
              <a:ext cx="360680" cy="703580"/>
            </a:xfrm>
            <a:custGeom>
              <a:avLst/>
              <a:gdLst/>
              <a:ahLst/>
              <a:cxnLst/>
              <a:rect r="r" b="b" t="t" l="l"/>
              <a:pathLst>
                <a:path h="703580" w="360680">
                  <a:moveTo>
                    <a:pt x="27940" y="227330"/>
                  </a:moveTo>
                  <a:cubicBezTo>
                    <a:pt x="172720" y="107950"/>
                    <a:pt x="215900" y="36830"/>
                    <a:pt x="247650" y="16510"/>
                  </a:cubicBezTo>
                  <a:cubicBezTo>
                    <a:pt x="265430" y="5080"/>
                    <a:pt x="279400" y="0"/>
                    <a:pt x="294640" y="1270"/>
                  </a:cubicBezTo>
                  <a:cubicBezTo>
                    <a:pt x="313690" y="3810"/>
                    <a:pt x="340360" y="20320"/>
                    <a:pt x="350520" y="35560"/>
                  </a:cubicBezTo>
                  <a:cubicBezTo>
                    <a:pt x="359410" y="49530"/>
                    <a:pt x="358140" y="60960"/>
                    <a:pt x="358140" y="83820"/>
                  </a:cubicBezTo>
                  <a:cubicBezTo>
                    <a:pt x="358140" y="139700"/>
                    <a:pt x="328930" y="274320"/>
                    <a:pt x="311150" y="369570"/>
                  </a:cubicBezTo>
                  <a:cubicBezTo>
                    <a:pt x="293370" y="462280"/>
                    <a:pt x="270510" y="596900"/>
                    <a:pt x="251460" y="646430"/>
                  </a:cubicBezTo>
                  <a:cubicBezTo>
                    <a:pt x="245110" y="665480"/>
                    <a:pt x="242570" y="674370"/>
                    <a:pt x="231140" y="683260"/>
                  </a:cubicBezTo>
                  <a:cubicBezTo>
                    <a:pt x="217170" y="694690"/>
                    <a:pt x="187960" y="703580"/>
                    <a:pt x="170180" y="699770"/>
                  </a:cubicBezTo>
                  <a:cubicBezTo>
                    <a:pt x="152400" y="694690"/>
                    <a:pt x="129540" y="674370"/>
                    <a:pt x="123190" y="657860"/>
                  </a:cubicBezTo>
                  <a:cubicBezTo>
                    <a:pt x="116840" y="640080"/>
                    <a:pt x="121920" y="609600"/>
                    <a:pt x="130810" y="594360"/>
                  </a:cubicBezTo>
                  <a:cubicBezTo>
                    <a:pt x="138430" y="582930"/>
                    <a:pt x="152400" y="574040"/>
                    <a:pt x="166370" y="570230"/>
                  </a:cubicBezTo>
                  <a:cubicBezTo>
                    <a:pt x="179070" y="565150"/>
                    <a:pt x="195580" y="565150"/>
                    <a:pt x="208280" y="570230"/>
                  </a:cubicBezTo>
                  <a:cubicBezTo>
                    <a:pt x="224790" y="577850"/>
                    <a:pt x="245110" y="600710"/>
                    <a:pt x="251460" y="617220"/>
                  </a:cubicBezTo>
                  <a:cubicBezTo>
                    <a:pt x="255270" y="631190"/>
                    <a:pt x="252730" y="647700"/>
                    <a:pt x="247650" y="660400"/>
                  </a:cubicBezTo>
                  <a:cubicBezTo>
                    <a:pt x="242570" y="673100"/>
                    <a:pt x="232410" y="685800"/>
                    <a:pt x="218440" y="692150"/>
                  </a:cubicBezTo>
                  <a:cubicBezTo>
                    <a:pt x="203200" y="699770"/>
                    <a:pt x="172720" y="701040"/>
                    <a:pt x="156210" y="694690"/>
                  </a:cubicBezTo>
                  <a:cubicBezTo>
                    <a:pt x="142240" y="688340"/>
                    <a:pt x="132080" y="675640"/>
                    <a:pt x="125730" y="664210"/>
                  </a:cubicBezTo>
                  <a:cubicBezTo>
                    <a:pt x="119380" y="651510"/>
                    <a:pt x="119380" y="643890"/>
                    <a:pt x="119380" y="621030"/>
                  </a:cubicBezTo>
                  <a:cubicBezTo>
                    <a:pt x="121920" y="538480"/>
                    <a:pt x="180340" y="96520"/>
                    <a:pt x="236220" y="27940"/>
                  </a:cubicBezTo>
                  <a:cubicBezTo>
                    <a:pt x="254000" y="5080"/>
                    <a:pt x="275590" y="0"/>
                    <a:pt x="294640" y="1270"/>
                  </a:cubicBezTo>
                  <a:cubicBezTo>
                    <a:pt x="313690" y="2540"/>
                    <a:pt x="340360" y="20320"/>
                    <a:pt x="350520" y="35560"/>
                  </a:cubicBezTo>
                  <a:cubicBezTo>
                    <a:pt x="359410" y="49530"/>
                    <a:pt x="360680" y="69850"/>
                    <a:pt x="358140" y="83820"/>
                  </a:cubicBezTo>
                  <a:cubicBezTo>
                    <a:pt x="356870" y="96520"/>
                    <a:pt x="353060" y="101600"/>
                    <a:pt x="344170" y="114300"/>
                  </a:cubicBezTo>
                  <a:cubicBezTo>
                    <a:pt x="325120" y="144780"/>
                    <a:pt x="262890" y="209550"/>
                    <a:pt x="219710" y="250190"/>
                  </a:cubicBezTo>
                  <a:cubicBezTo>
                    <a:pt x="181610" y="285750"/>
                    <a:pt x="134620" y="332740"/>
                    <a:pt x="102870" y="345440"/>
                  </a:cubicBezTo>
                  <a:cubicBezTo>
                    <a:pt x="83820" y="353060"/>
                    <a:pt x="67310" y="354330"/>
                    <a:pt x="52070" y="350520"/>
                  </a:cubicBezTo>
                  <a:cubicBezTo>
                    <a:pt x="36830" y="345440"/>
                    <a:pt x="20320" y="332740"/>
                    <a:pt x="12700" y="320040"/>
                  </a:cubicBezTo>
                  <a:cubicBezTo>
                    <a:pt x="3810" y="306070"/>
                    <a:pt x="0" y="285750"/>
                    <a:pt x="2540" y="270510"/>
                  </a:cubicBezTo>
                  <a:cubicBezTo>
                    <a:pt x="5080" y="255270"/>
                    <a:pt x="27940" y="227330"/>
                    <a:pt x="27940" y="2273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2264092" y="2316480"/>
            <a:ext cx="440055" cy="187642"/>
            <a:chOff x="0" y="0"/>
            <a:chExt cx="586740" cy="2501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8260" y="50800"/>
              <a:ext cx="488950" cy="163830"/>
            </a:xfrm>
            <a:custGeom>
              <a:avLst/>
              <a:gdLst/>
              <a:ahLst/>
              <a:cxnLst/>
              <a:rect r="r" b="b" t="t" l="l"/>
              <a:pathLst>
                <a:path h="163830" w="488950">
                  <a:moveTo>
                    <a:pt x="76200" y="0"/>
                  </a:moveTo>
                  <a:cubicBezTo>
                    <a:pt x="458470" y="13970"/>
                    <a:pt x="466090" y="22860"/>
                    <a:pt x="474980" y="34290"/>
                  </a:cubicBezTo>
                  <a:cubicBezTo>
                    <a:pt x="482600" y="45720"/>
                    <a:pt x="488950" y="62230"/>
                    <a:pt x="486410" y="77470"/>
                  </a:cubicBezTo>
                  <a:cubicBezTo>
                    <a:pt x="483870" y="95250"/>
                    <a:pt x="467360" y="123190"/>
                    <a:pt x="452120" y="134620"/>
                  </a:cubicBezTo>
                  <a:cubicBezTo>
                    <a:pt x="440690" y="143510"/>
                    <a:pt x="422910" y="147320"/>
                    <a:pt x="408940" y="143510"/>
                  </a:cubicBezTo>
                  <a:cubicBezTo>
                    <a:pt x="391160" y="140970"/>
                    <a:pt x="363220" y="121920"/>
                    <a:pt x="354330" y="106680"/>
                  </a:cubicBezTo>
                  <a:cubicBezTo>
                    <a:pt x="345440" y="93980"/>
                    <a:pt x="344170" y="76200"/>
                    <a:pt x="346710" y="62230"/>
                  </a:cubicBezTo>
                  <a:cubicBezTo>
                    <a:pt x="349250" y="48260"/>
                    <a:pt x="356870" y="31750"/>
                    <a:pt x="368300" y="22860"/>
                  </a:cubicBezTo>
                  <a:cubicBezTo>
                    <a:pt x="378460" y="12700"/>
                    <a:pt x="394970" y="5080"/>
                    <a:pt x="408940" y="3810"/>
                  </a:cubicBezTo>
                  <a:cubicBezTo>
                    <a:pt x="422910" y="2540"/>
                    <a:pt x="440690" y="5080"/>
                    <a:pt x="452120" y="13970"/>
                  </a:cubicBezTo>
                  <a:cubicBezTo>
                    <a:pt x="467360" y="24130"/>
                    <a:pt x="483870" y="52070"/>
                    <a:pt x="486410" y="69850"/>
                  </a:cubicBezTo>
                  <a:cubicBezTo>
                    <a:pt x="488950" y="85090"/>
                    <a:pt x="482600" y="101600"/>
                    <a:pt x="474980" y="113030"/>
                  </a:cubicBezTo>
                  <a:cubicBezTo>
                    <a:pt x="466090" y="125730"/>
                    <a:pt x="458470" y="133350"/>
                    <a:pt x="438150" y="140970"/>
                  </a:cubicBezTo>
                  <a:cubicBezTo>
                    <a:pt x="382270" y="160020"/>
                    <a:pt x="144780" y="163830"/>
                    <a:pt x="76200" y="147320"/>
                  </a:cubicBezTo>
                  <a:cubicBezTo>
                    <a:pt x="45720" y="140970"/>
                    <a:pt x="26670" y="130810"/>
                    <a:pt x="15240" y="115570"/>
                  </a:cubicBezTo>
                  <a:cubicBezTo>
                    <a:pt x="5080" y="102870"/>
                    <a:pt x="0" y="81280"/>
                    <a:pt x="2540" y="64770"/>
                  </a:cubicBezTo>
                  <a:cubicBezTo>
                    <a:pt x="3810" y="48260"/>
                    <a:pt x="13970" y="29210"/>
                    <a:pt x="26670" y="19050"/>
                  </a:cubicBezTo>
                  <a:cubicBezTo>
                    <a:pt x="39370" y="762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4530090" y="1882140"/>
            <a:ext cx="608648" cy="608648"/>
            <a:chOff x="0" y="0"/>
            <a:chExt cx="811530" cy="81153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800" y="50800"/>
              <a:ext cx="713740" cy="716280"/>
            </a:xfrm>
            <a:custGeom>
              <a:avLst/>
              <a:gdLst/>
              <a:ahLst/>
              <a:cxnLst/>
              <a:rect r="r" b="b" t="t" l="l"/>
              <a:pathLst>
                <a:path h="716280" w="713740">
                  <a:moveTo>
                    <a:pt x="246380" y="0"/>
                  </a:moveTo>
                  <a:cubicBezTo>
                    <a:pt x="447040" y="71120"/>
                    <a:pt x="461010" y="90170"/>
                    <a:pt x="473710" y="121920"/>
                  </a:cubicBezTo>
                  <a:cubicBezTo>
                    <a:pt x="492760" y="168910"/>
                    <a:pt x="505460" y="256540"/>
                    <a:pt x="495300" y="322580"/>
                  </a:cubicBezTo>
                  <a:cubicBezTo>
                    <a:pt x="485140" y="391160"/>
                    <a:pt x="440690" y="472440"/>
                    <a:pt x="405130" y="525780"/>
                  </a:cubicBezTo>
                  <a:cubicBezTo>
                    <a:pt x="378460" y="566420"/>
                    <a:pt x="355600" y="599440"/>
                    <a:pt x="316230" y="623570"/>
                  </a:cubicBezTo>
                  <a:cubicBezTo>
                    <a:pt x="269240" y="652780"/>
                    <a:pt x="181610" y="673100"/>
                    <a:pt x="134620" y="671830"/>
                  </a:cubicBezTo>
                  <a:cubicBezTo>
                    <a:pt x="105410" y="670560"/>
                    <a:pt x="81280" y="666750"/>
                    <a:pt x="60960" y="647700"/>
                  </a:cubicBezTo>
                  <a:cubicBezTo>
                    <a:pt x="33020" y="623570"/>
                    <a:pt x="0" y="554990"/>
                    <a:pt x="0" y="514350"/>
                  </a:cubicBezTo>
                  <a:cubicBezTo>
                    <a:pt x="0" y="481330"/>
                    <a:pt x="13970" y="444500"/>
                    <a:pt x="39370" y="421640"/>
                  </a:cubicBezTo>
                  <a:cubicBezTo>
                    <a:pt x="72390" y="392430"/>
                    <a:pt x="147320" y="360680"/>
                    <a:pt x="200660" y="370840"/>
                  </a:cubicBezTo>
                  <a:cubicBezTo>
                    <a:pt x="267970" y="384810"/>
                    <a:pt x="326390" y="518160"/>
                    <a:pt x="401320" y="543560"/>
                  </a:cubicBezTo>
                  <a:cubicBezTo>
                    <a:pt x="468630" y="567690"/>
                    <a:pt x="572770" y="533400"/>
                    <a:pt x="621030" y="537210"/>
                  </a:cubicBezTo>
                  <a:cubicBezTo>
                    <a:pt x="643890" y="539750"/>
                    <a:pt x="657860" y="541020"/>
                    <a:pt x="671830" y="549910"/>
                  </a:cubicBezTo>
                  <a:cubicBezTo>
                    <a:pt x="685800" y="558800"/>
                    <a:pt x="698500" y="574040"/>
                    <a:pt x="704850" y="589280"/>
                  </a:cubicBezTo>
                  <a:cubicBezTo>
                    <a:pt x="711200" y="604520"/>
                    <a:pt x="712470" y="626110"/>
                    <a:pt x="707390" y="641350"/>
                  </a:cubicBezTo>
                  <a:cubicBezTo>
                    <a:pt x="699770" y="661670"/>
                    <a:pt x="673100" y="688340"/>
                    <a:pt x="652780" y="697230"/>
                  </a:cubicBezTo>
                  <a:cubicBezTo>
                    <a:pt x="637540" y="703580"/>
                    <a:pt x="617220" y="701040"/>
                    <a:pt x="600710" y="695960"/>
                  </a:cubicBezTo>
                  <a:cubicBezTo>
                    <a:pt x="585470" y="690880"/>
                    <a:pt x="568960" y="678180"/>
                    <a:pt x="560070" y="664210"/>
                  </a:cubicBezTo>
                  <a:cubicBezTo>
                    <a:pt x="551180" y="650240"/>
                    <a:pt x="544830" y="631190"/>
                    <a:pt x="547370" y="613410"/>
                  </a:cubicBezTo>
                  <a:cubicBezTo>
                    <a:pt x="549910" y="591820"/>
                    <a:pt x="567690" y="560070"/>
                    <a:pt x="586740" y="548640"/>
                  </a:cubicBezTo>
                  <a:cubicBezTo>
                    <a:pt x="607060" y="537210"/>
                    <a:pt x="643890" y="537210"/>
                    <a:pt x="664210" y="544830"/>
                  </a:cubicBezTo>
                  <a:cubicBezTo>
                    <a:pt x="679450" y="551180"/>
                    <a:pt x="693420" y="566420"/>
                    <a:pt x="701040" y="581660"/>
                  </a:cubicBezTo>
                  <a:cubicBezTo>
                    <a:pt x="708660" y="596900"/>
                    <a:pt x="713740" y="615950"/>
                    <a:pt x="708660" y="633730"/>
                  </a:cubicBezTo>
                  <a:cubicBezTo>
                    <a:pt x="703580" y="654050"/>
                    <a:pt x="687070" y="679450"/>
                    <a:pt x="661670" y="693420"/>
                  </a:cubicBezTo>
                  <a:cubicBezTo>
                    <a:pt x="618490" y="716280"/>
                    <a:pt x="509270" y="713740"/>
                    <a:pt x="449580" y="708660"/>
                  </a:cubicBezTo>
                  <a:cubicBezTo>
                    <a:pt x="403860" y="704850"/>
                    <a:pt x="367030" y="698500"/>
                    <a:pt x="330200" y="681990"/>
                  </a:cubicBezTo>
                  <a:cubicBezTo>
                    <a:pt x="292100" y="664210"/>
                    <a:pt x="254000" y="633730"/>
                    <a:pt x="227330" y="604520"/>
                  </a:cubicBezTo>
                  <a:cubicBezTo>
                    <a:pt x="203200" y="576580"/>
                    <a:pt x="165100" y="534670"/>
                    <a:pt x="171450" y="511810"/>
                  </a:cubicBezTo>
                  <a:cubicBezTo>
                    <a:pt x="179070" y="486410"/>
                    <a:pt x="243840" y="487680"/>
                    <a:pt x="271780" y="459740"/>
                  </a:cubicBezTo>
                  <a:cubicBezTo>
                    <a:pt x="304800" y="427990"/>
                    <a:pt x="339090" y="369570"/>
                    <a:pt x="346710" y="321310"/>
                  </a:cubicBezTo>
                  <a:cubicBezTo>
                    <a:pt x="353060" y="271780"/>
                    <a:pt x="342900" y="195580"/>
                    <a:pt x="313690" y="166370"/>
                  </a:cubicBezTo>
                  <a:cubicBezTo>
                    <a:pt x="289560" y="142240"/>
                    <a:pt x="224790" y="157480"/>
                    <a:pt x="198120" y="142240"/>
                  </a:cubicBezTo>
                  <a:cubicBezTo>
                    <a:pt x="180340" y="132080"/>
                    <a:pt x="167640" y="119380"/>
                    <a:pt x="161290" y="104140"/>
                  </a:cubicBezTo>
                  <a:cubicBezTo>
                    <a:pt x="154940" y="88900"/>
                    <a:pt x="154940" y="64770"/>
                    <a:pt x="158750" y="49530"/>
                  </a:cubicBezTo>
                  <a:cubicBezTo>
                    <a:pt x="162560" y="38100"/>
                    <a:pt x="167640" y="27940"/>
                    <a:pt x="177800" y="19050"/>
                  </a:cubicBezTo>
                  <a:cubicBezTo>
                    <a:pt x="193040" y="8890"/>
                    <a:pt x="246380" y="0"/>
                    <a:pt x="24638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8562975" y="1794510"/>
            <a:ext cx="486728" cy="713422"/>
            <a:chOff x="0" y="0"/>
            <a:chExt cx="648970" cy="9512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6990" y="50800"/>
              <a:ext cx="554990" cy="849630"/>
            </a:xfrm>
            <a:custGeom>
              <a:avLst/>
              <a:gdLst/>
              <a:ahLst/>
              <a:cxnLst/>
              <a:rect r="r" b="b" t="t" l="l"/>
              <a:pathLst>
                <a:path h="849630" w="554990">
                  <a:moveTo>
                    <a:pt x="80010" y="0"/>
                  </a:moveTo>
                  <a:cubicBezTo>
                    <a:pt x="213360" y="5080"/>
                    <a:pt x="278130" y="10160"/>
                    <a:pt x="308610" y="30480"/>
                  </a:cubicBezTo>
                  <a:cubicBezTo>
                    <a:pt x="332740" y="46990"/>
                    <a:pt x="345440" y="69850"/>
                    <a:pt x="356870" y="99060"/>
                  </a:cubicBezTo>
                  <a:cubicBezTo>
                    <a:pt x="372110" y="140970"/>
                    <a:pt x="373380" y="217170"/>
                    <a:pt x="372110" y="269240"/>
                  </a:cubicBezTo>
                  <a:cubicBezTo>
                    <a:pt x="370840" y="312420"/>
                    <a:pt x="374650" y="356870"/>
                    <a:pt x="356870" y="387350"/>
                  </a:cubicBezTo>
                  <a:cubicBezTo>
                    <a:pt x="340360" y="417830"/>
                    <a:pt x="298450" y="444500"/>
                    <a:pt x="271780" y="454660"/>
                  </a:cubicBezTo>
                  <a:cubicBezTo>
                    <a:pt x="252730" y="461010"/>
                    <a:pt x="231140" y="458470"/>
                    <a:pt x="215900" y="453390"/>
                  </a:cubicBezTo>
                  <a:cubicBezTo>
                    <a:pt x="203200" y="449580"/>
                    <a:pt x="191770" y="441960"/>
                    <a:pt x="184150" y="431800"/>
                  </a:cubicBezTo>
                  <a:cubicBezTo>
                    <a:pt x="173990" y="417830"/>
                    <a:pt x="163830" y="396240"/>
                    <a:pt x="165100" y="378460"/>
                  </a:cubicBezTo>
                  <a:cubicBezTo>
                    <a:pt x="166370" y="356870"/>
                    <a:pt x="180340" y="322580"/>
                    <a:pt x="200660" y="312420"/>
                  </a:cubicBezTo>
                  <a:cubicBezTo>
                    <a:pt x="227330" y="299720"/>
                    <a:pt x="283210" y="322580"/>
                    <a:pt x="322580" y="332740"/>
                  </a:cubicBezTo>
                  <a:cubicBezTo>
                    <a:pt x="361950" y="344170"/>
                    <a:pt x="403860" y="356870"/>
                    <a:pt x="435610" y="374650"/>
                  </a:cubicBezTo>
                  <a:cubicBezTo>
                    <a:pt x="464820" y="391160"/>
                    <a:pt x="492760" y="410210"/>
                    <a:pt x="511810" y="434340"/>
                  </a:cubicBezTo>
                  <a:cubicBezTo>
                    <a:pt x="530860" y="461010"/>
                    <a:pt x="546100" y="494030"/>
                    <a:pt x="551180" y="527050"/>
                  </a:cubicBezTo>
                  <a:cubicBezTo>
                    <a:pt x="554990" y="562610"/>
                    <a:pt x="544830" y="604520"/>
                    <a:pt x="533400" y="641350"/>
                  </a:cubicBezTo>
                  <a:cubicBezTo>
                    <a:pt x="523240" y="675640"/>
                    <a:pt x="508000" y="709930"/>
                    <a:pt x="487680" y="740410"/>
                  </a:cubicBezTo>
                  <a:cubicBezTo>
                    <a:pt x="463550" y="774700"/>
                    <a:pt x="424180" y="819150"/>
                    <a:pt x="396240" y="835660"/>
                  </a:cubicBezTo>
                  <a:cubicBezTo>
                    <a:pt x="379730" y="845820"/>
                    <a:pt x="363220" y="849630"/>
                    <a:pt x="347980" y="848360"/>
                  </a:cubicBezTo>
                  <a:cubicBezTo>
                    <a:pt x="331470" y="847090"/>
                    <a:pt x="313690" y="839470"/>
                    <a:pt x="300990" y="829310"/>
                  </a:cubicBezTo>
                  <a:cubicBezTo>
                    <a:pt x="289560" y="819150"/>
                    <a:pt x="279400" y="801370"/>
                    <a:pt x="275590" y="786130"/>
                  </a:cubicBezTo>
                  <a:cubicBezTo>
                    <a:pt x="273050" y="770890"/>
                    <a:pt x="275590" y="750570"/>
                    <a:pt x="281940" y="735330"/>
                  </a:cubicBezTo>
                  <a:cubicBezTo>
                    <a:pt x="288290" y="721360"/>
                    <a:pt x="302260" y="707390"/>
                    <a:pt x="317500" y="699770"/>
                  </a:cubicBezTo>
                  <a:cubicBezTo>
                    <a:pt x="331470" y="692150"/>
                    <a:pt x="350520" y="688340"/>
                    <a:pt x="367030" y="692150"/>
                  </a:cubicBezTo>
                  <a:cubicBezTo>
                    <a:pt x="386080" y="697230"/>
                    <a:pt x="416560" y="717550"/>
                    <a:pt x="425450" y="737870"/>
                  </a:cubicBezTo>
                  <a:cubicBezTo>
                    <a:pt x="434340" y="756920"/>
                    <a:pt x="431800" y="792480"/>
                    <a:pt x="420370" y="811530"/>
                  </a:cubicBezTo>
                  <a:cubicBezTo>
                    <a:pt x="408940" y="829310"/>
                    <a:pt x="378460" y="847090"/>
                    <a:pt x="356870" y="848360"/>
                  </a:cubicBezTo>
                  <a:cubicBezTo>
                    <a:pt x="335280" y="849630"/>
                    <a:pt x="303530" y="831850"/>
                    <a:pt x="289560" y="816610"/>
                  </a:cubicBezTo>
                  <a:cubicBezTo>
                    <a:pt x="278130" y="803910"/>
                    <a:pt x="274320" y="784860"/>
                    <a:pt x="274320" y="768350"/>
                  </a:cubicBezTo>
                  <a:cubicBezTo>
                    <a:pt x="274320" y="753110"/>
                    <a:pt x="280670" y="736600"/>
                    <a:pt x="290830" y="721360"/>
                  </a:cubicBezTo>
                  <a:cubicBezTo>
                    <a:pt x="303530" y="703580"/>
                    <a:pt x="331470" y="693420"/>
                    <a:pt x="346710" y="674370"/>
                  </a:cubicBezTo>
                  <a:cubicBezTo>
                    <a:pt x="361950" y="654050"/>
                    <a:pt x="374650" y="628650"/>
                    <a:pt x="379730" y="604520"/>
                  </a:cubicBezTo>
                  <a:cubicBezTo>
                    <a:pt x="387350" y="579120"/>
                    <a:pt x="394970" y="547370"/>
                    <a:pt x="383540" y="523240"/>
                  </a:cubicBezTo>
                  <a:cubicBezTo>
                    <a:pt x="370840" y="494030"/>
                    <a:pt x="321310" y="454660"/>
                    <a:pt x="289560" y="445770"/>
                  </a:cubicBezTo>
                  <a:cubicBezTo>
                    <a:pt x="264160" y="438150"/>
                    <a:pt x="234950" y="459740"/>
                    <a:pt x="215900" y="453390"/>
                  </a:cubicBezTo>
                  <a:cubicBezTo>
                    <a:pt x="198120" y="447040"/>
                    <a:pt x="181610" y="430530"/>
                    <a:pt x="173990" y="415290"/>
                  </a:cubicBezTo>
                  <a:cubicBezTo>
                    <a:pt x="165100" y="400050"/>
                    <a:pt x="163830" y="378460"/>
                    <a:pt x="167640" y="359410"/>
                  </a:cubicBezTo>
                  <a:cubicBezTo>
                    <a:pt x="172720" y="332740"/>
                    <a:pt x="213360" y="306070"/>
                    <a:pt x="215900" y="274320"/>
                  </a:cubicBezTo>
                  <a:cubicBezTo>
                    <a:pt x="219710" y="238760"/>
                    <a:pt x="200660" y="175260"/>
                    <a:pt x="171450" y="153670"/>
                  </a:cubicBezTo>
                  <a:cubicBezTo>
                    <a:pt x="143510" y="132080"/>
                    <a:pt x="73660" y="162560"/>
                    <a:pt x="44450" y="146050"/>
                  </a:cubicBezTo>
                  <a:cubicBezTo>
                    <a:pt x="22860" y="133350"/>
                    <a:pt x="7620" y="106680"/>
                    <a:pt x="3810" y="86360"/>
                  </a:cubicBezTo>
                  <a:cubicBezTo>
                    <a:pt x="0" y="68580"/>
                    <a:pt x="5080" y="46990"/>
                    <a:pt x="16510" y="33020"/>
                  </a:cubicBezTo>
                  <a:cubicBezTo>
                    <a:pt x="29210" y="1651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7473315" y="1701165"/>
            <a:ext cx="1400175" cy="924877"/>
            <a:chOff x="0" y="0"/>
            <a:chExt cx="1866900" cy="123317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8260" y="48260"/>
              <a:ext cx="1772920" cy="1137920"/>
            </a:xfrm>
            <a:custGeom>
              <a:avLst/>
              <a:gdLst/>
              <a:ahLst/>
              <a:cxnLst/>
              <a:rect r="r" b="b" t="t" l="l"/>
              <a:pathLst>
                <a:path h="1137920" w="1772920">
                  <a:moveTo>
                    <a:pt x="128270" y="20320"/>
                  </a:moveTo>
                  <a:cubicBezTo>
                    <a:pt x="760730" y="480060"/>
                    <a:pt x="905510" y="565150"/>
                    <a:pt x="989330" y="613410"/>
                  </a:cubicBezTo>
                  <a:cubicBezTo>
                    <a:pt x="1035050" y="638810"/>
                    <a:pt x="1056640" y="654050"/>
                    <a:pt x="1097280" y="668020"/>
                  </a:cubicBezTo>
                  <a:cubicBezTo>
                    <a:pt x="1143000" y="685800"/>
                    <a:pt x="1205230" y="687070"/>
                    <a:pt x="1253490" y="703580"/>
                  </a:cubicBezTo>
                  <a:cubicBezTo>
                    <a:pt x="1296670" y="717550"/>
                    <a:pt x="1323340" y="730250"/>
                    <a:pt x="1372870" y="756920"/>
                  </a:cubicBezTo>
                  <a:cubicBezTo>
                    <a:pt x="1463040" y="806450"/>
                    <a:pt x="1685290" y="942340"/>
                    <a:pt x="1737360" y="991870"/>
                  </a:cubicBezTo>
                  <a:cubicBezTo>
                    <a:pt x="1755140" y="1008380"/>
                    <a:pt x="1762760" y="1017270"/>
                    <a:pt x="1766570" y="1032510"/>
                  </a:cubicBezTo>
                  <a:cubicBezTo>
                    <a:pt x="1771650" y="1047750"/>
                    <a:pt x="1772920" y="1068070"/>
                    <a:pt x="1765300" y="1083310"/>
                  </a:cubicBezTo>
                  <a:cubicBezTo>
                    <a:pt x="1756410" y="1102360"/>
                    <a:pt x="1731010" y="1127760"/>
                    <a:pt x="1709420" y="1132840"/>
                  </a:cubicBezTo>
                  <a:cubicBezTo>
                    <a:pt x="1689100" y="1137920"/>
                    <a:pt x="1654810" y="1126490"/>
                    <a:pt x="1638300" y="1113790"/>
                  </a:cubicBezTo>
                  <a:cubicBezTo>
                    <a:pt x="1624330" y="1103630"/>
                    <a:pt x="1616710" y="1085850"/>
                    <a:pt x="1612900" y="1070610"/>
                  </a:cubicBezTo>
                  <a:cubicBezTo>
                    <a:pt x="1610360" y="1054100"/>
                    <a:pt x="1612900" y="1035050"/>
                    <a:pt x="1620520" y="1019810"/>
                  </a:cubicBezTo>
                  <a:cubicBezTo>
                    <a:pt x="1628140" y="1005840"/>
                    <a:pt x="1642110" y="991870"/>
                    <a:pt x="1656080" y="984250"/>
                  </a:cubicBezTo>
                  <a:cubicBezTo>
                    <a:pt x="1671320" y="977900"/>
                    <a:pt x="1690370" y="974090"/>
                    <a:pt x="1706880" y="977900"/>
                  </a:cubicBezTo>
                  <a:cubicBezTo>
                    <a:pt x="1725930" y="984250"/>
                    <a:pt x="1755140" y="1004570"/>
                    <a:pt x="1764030" y="1024890"/>
                  </a:cubicBezTo>
                  <a:cubicBezTo>
                    <a:pt x="1772920" y="1045210"/>
                    <a:pt x="1767840" y="1080770"/>
                    <a:pt x="1757680" y="1098550"/>
                  </a:cubicBezTo>
                  <a:cubicBezTo>
                    <a:pt x="1750060" y="1113790"/>
                    <a:pt x="1733550" y="1125220"/>
                    <a:pt x="1718310" y="1130300"/>
                  </a:cubicBezTo>
                  <a:cubicBezTo>
                    <a:pt x="1703070" y="1135380"/>
                    <a:pt x="1687830" y="1137920"/>
                    <a:pt x="1667510" y="1131570"/>
                  </a:cubicBezTo>
                  <a:cubicBezTo>
                    <a:pt x="1625600" y="1117600"/>
                    <a:pt x="1560830" y="1043940"/>
                    <a:pt x="1499870" y="1005840"/>
                  </a:cubicBezTo>
                  <a:cubicBezTo>
                    <a:pt x="1435100" y="963930"/>
                    <a:pt x="1342390" y="918210"/>
                    <a:pt x="1287780" y="891540"/>
                  </a:cubicBezTo>
                  <a:cubicBezTo>
                    <a:pt x="1254760" y="875030"/>
                    <a:pt x="1239520" y="866140"/>
                    <a:pt x="1206500" y="853440"/>
                  </a:cubicBezTo>
                  <a:cubicBezTo>
                    <a:pt x="1158240" y="836930"/>
                    <a:pt x="1075690" y="826770"/>
                    <a:pt x="1022350" y="806450"/>
                  </a:cubicBezTo>
                  <a:cubicBezTo>
                    <a:pt x="979170" y="789940"/>
                    <a:pt x="957580" y="775970"/>
                    <a:pt x="908050" y="748030"/>
                  </a:cubicBezTo>
                  <a:cubicBezTo>
                    <a:pt x="805180" y="688340"/>
                    <a:pt x="523240" y="519430"/>
                    <a:pt x="447040" y="455930"/>
                  </a:cubicBezTo>
                  <a:cubicBezTo>
                    <a:pt x="417830" y="431800"/>
                    <a:pt x="420370" y="421640"/>
                    <a:pt x="392430" y="397510"/>
                  </a:cubicBezTo>
                  <a:cubicBezTo>
                    <a:pt x="326390" y="339090"/>
                    <a:pt x="80010" y="194310"/>
                    <a:pt x="29210" y="138430"/>
                  </a:cubicBezTo>
                  <a:cubicBezTo>
                    <a:pt x="11430" y="119380"/>
                    <a:pt x="5080" y="107950"/>
                    <a:pt x="2540" y="91440"/>
                  </a:cubicBezTo>
                  <a:cubicBezTo>
                    <a:pt x="0" y="73660"/>
                    <a:pt x="3810" y="52070"/>
                    <a:pt x="13970" y="36830"/>
                  </a:cubicBezTo>
                  <a:cubicBezTo>
                    <a:pt x="26670" y="21590"/>
                    <a:pt x="55880" y="3810"/>
                    <a:pt x="76200" y="2540"/>
                  </a:cubicBezTo>
                  <a:cubicBezTo>
                    <a:pt x="93980" y="0"/>
                    <a:pt x="128270" y="20320"/>
                    <a:pt x="128270" y="203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7669530" y="7229475"/>
            <a:ext cx="3829050" cy="362903"/>
            <a:chOff x="0" y="0"/>
            <a:chExt cx="5105400" cy="4838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9530" y="50800"/>
              <a:ext cx="5006340" cy="403860"/>
            </a:xfrm>
            <a:custGeom>
              <a:avLst/>
              <a:gdLst/>
              <a:ahLst/>
              <a:cxnLst/>
              <a:rect r="r" b="b" t="t" l="l"/>
              <a:pathLst>
                <a:path h="403860" w="5006340">
                  <a:moveTo>
                    <a:pt x="83820" y="0"/>
                  </a:moveTo>
                  <a:cubicBezTo>
                    <a:pt x="571500" y="29210"/>
                    <a:pt x="1007110" y="10160"/>
                    <a:pt x="1291590" y="25400"/>
                  </a:cubicBezTo>
                  <a:cubicBezTo>
                    <a:pt x="1532890" y="38100"/>
                    <a:pt x="1733550" y="78740"/>
                    <a:pt x="1954530" y="90170"/>
                  </a:cubicBezTo>
                  <a:cubicBezTo>
                    <a:pt x="2176780" y="102870"/>
                    <a:pt x="2490470" y="88900"/>
                    <a:pt x="2623820" y="100330"/>
                  </a:cubicBezTo>
                  <a:cubicBezTo>
                    <a:pt x="2679700" y="104140"/>
                    <a:pt x="2692400" y="113030"/>
                    <a:pt x="2744470" y="119380"/>
                  </a:cubicBezTo>
                  <a:cubicBezTo>
                    <a:pt x="2839720" y="128270"/>
                    <a:pt x="3011170" y="134620"/>
                    <a:pt x="3152140" y="138430"/>
                  </a:cubicBezTo>
                  <a:cubicBezTo>
                    <a:pt x="3303270" y="142240"/>
                    <a:pt x="3472180" y="130810"/>
                    <a:pt x="3625850" y="140970"/>
                  </a:cubicBezTo>
                  <a:cubicBezTo>
                    <a:pt x="3773170" y="149860"/>
                    <a:pt x="3886200" y="180340"/>
                    <a:pt x="4056380" y="195580"/>
                  </a:cubicBezTo>
                  <a:cubicBezTo>
                    <a:pt x="4297680" y="218440"/>
                    <a:pt x="4823460" y="210820"/>
                    <a:pt x="4939030" y="245110"/>
                  </a:cubicBezTo>
                  <a:cubicBezTo>
                    <a:pt x="4970780" y="254000"/>
                    <a:pt x="4984750" y="261620"/>
                    <a:pt x="4994910" y="276860"/>
                  </a:cubicBezTo>
                  <a:cubicBezTo>
                    <a:pt x="5003800" y="293370"/>
                    <a:pt x="5006340" y="323850"/>
                    <a:pt x="4998720" y="340360"/>
                  </a:cubicBezTo>
                  <a:cubicBezTo>
                    <a:pt x="4991100" y="358140"/>
                    <a:pt x="4966970" y="377190"/>
                    <a:pt x="4949190" y="379730"/>
                  </a:cubicBezTo>
                  <a:cubicBezTo>
                    <a:pt x="4930140" y="383540"/>
                    <a:pt x="4900930" y="373380"/>
                    <a:pt x="4888230" y="360680"/>
                  </a:cubicBezTo>
                  <a:cubicBezTo>
                    <a:pt x="4875530" y="346710"/>
                    <a:pt x="4866640" y="317500"/>
                    <a:pt x="4870450" y="299720"/>
                  </a:cubicBezTo>
                  <a:cubicBezTo>
                    <a:pt x="4874260" y="280670"/>
                    <a:pt x="4893310" y="257810"/>
                    <a:pt x="4911090" y="250190"/>
                  </a:cubicBezTo>
                  <a:cubicBezTo>
                    <a:pt x="4927600" y="242570"/>
                    <a:pt x="4958080" y="246380"/>
                    <a:pt x="4974590" y="256540"/>
                  </a:cubicBezTo>
                  <a:cubicBezTo>
                    <a:pt x="4989830" y="266700"/>
                    <a:pt x="5002530" y="294640"/>
                    <a:pt x="5005070" y="312420"/>
                  </a:cubicBezTo>
                  <a:cubicBezTo>
                    <a:pt x="5006340" y="326390"/>
                    <a:pt x="5001260" y="342900"/>
                    <a:pt x="4991100" y="353060"/>
                  </a:cubicBezTo>
                  <a:cubicBezTo>
                    <a:pt x="4979670" y="367030"/>
                    <a:pt x="4965700" y="374650"/>
                    <a:pt x="4933950" y="381000"/>
                  </a:cubicBezTo>
                  <a:cubicBezTo>
                    <a:pt x="4814570" y="403860"/>
                    <a:pt x="4278630" y="349250"/>
                    <a:pt x="4037330" y="327660"/>
                  </a:cubicBezTo>
                  <a:cubicBezTo>
                    <a:pt x="3873500" y="313690"/>
                    <a:pt x="3789680" y="292100"/>
                    <a:pt x="3624580" y="280670"/>
                  </a:cubicBezTo>
                  <a:cubicBezTo>
                    <a:pt x="3382010" y="262890"/>
                    <a:pt x="2870200" y="269240"/>
                    <a:pt x="2720340" y="251460"/>
                  </a:cubicBezTo>
                  <a:cubicBezTo>
                    <a:pt x="2670810" y="245110"/>
                    <a:pt x="2672080" y="236220"/>
                    <a:pt x="2622550" y="231140"/>
                  </a:cubicBezTo>
                  <a:cubicBezTo>
                    <a:pt x="2475230" y="214630"/>
                    <a:pt x="1973580" y="231140"/>
                    <a:pt x="1728470" y="215900"/>
                  </a:cubicBezTo>
                  <a:cubicBezTo>
                    <a:pt x="1557020" y="205740"/>
                    <a:pt x="1470660" y="179070"/>
                    <a:pt x="1291590" y="168910"/>
                  </a:cubicBezTo>
                  <a:cubicBezTo>
                    <a:pt x="1013460" y="153670"/>
                    <a:pt x="415290" y="167640"/>
                    <a:pt x="220980" y="160020"/>
                  </a:cubicBezTo>
                  <a:cubicBezTo>
                    <a:pt x="148590" y="157480"/>
                    <a:pt x="106680" y="158750"/>
                    <a:pt x="71120" y="149860"/>
                  </a:cubicBezTo>
                  <a:cubicBezTo>
                    <a:pt x="49530" y="144780"/>
                    <a:pt x="34290" y="138430"/>
                    <a:pt x="22860" y="127000"/>
                  </a:cubicBezTo>
                  <a:cubicBezTo>
                    <a:pt x="11430" y="114300"/>
                    <a:pt x="2540" y="92710"/>
                    <a:pt x="1270" y="77470"/>
                  </a:cubicBezTo>
                  <a:cubicBezTo>
                    <a:pt x="0" y="64770"/>
                    <a:pt x="2540" y="53340"/>
                    <a:pt x="8890" y="41910"/>
                  </a:cubicBezTo>
                  <a:cubicBezTo>
                    <a:pt x="16510" y="27940"/>
                    <a:pt x="34290" y="11430"/>
                    <a:pt x="48260" y="5080"/>
                  </a:cubicBezTo>
                  <a:cubicBezTo>
                    <a:pt x="59690" y="0"/>
                    <a:pt x="83820" y="0"/>
                    <a:pt x="8382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7464743" y="4953000"/>
            <a:ext cx="5255895" cy="395288"/>
            <a:chOff x="0" y="0"/>
            <a:chExt cx="7007860" cy="5270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6990" y="50800"/>
              <a:ext cx="6911340" cy="487680"/>
            </a:xfrm>
            <a:custGeom>
              <a:avLst/>
              <a:gdLst/>
              <a:ahLst/>
              <a:cxnLst/>
              <a:rect r="r" b="b" t="t" l="l"/>
              <a:pathLst>
                <a:path h="487680" w="6911340">
                  <a:moveTo>
                    <a:pt x="76200" y="0"/>
                  </a:moveTo>
                  <a:cubicBezTo>
                    <a:pt x="1654810" y="184150"/>
                    <a:pt x="1673860" y="203200"/>
                    <a:pt x="1791970" y="217170"/>
                  </a:cubicBezTo>
                  <a:cubicBezTo>
                    <a:pt x="2038350" y="245110"/>
                    <a:pt x="2451100" y="240030"/>
                    <a:pt x="2951480" y="251460"/>
                  </a:cubicBezTo>
                  <a:cubicBezTo>
                    <a:pt x="3869690" y="270510"/>
                    <a:pt x="6582410" y="231140"/>
                    <a:pt x="6847840" y="299720"/>
                  </a:cubicBezTo>
                  <a:cubicBezTo>
                    <a:pt x="6880860" y="308610"/>
                    <a:pt x="6889750" y="313690"/>
                    <a:pt x="6898640" y="327660"/>
                  </a:cubicBezTo>
                  <a:cubicBezTo>
                    <a:pt x="6908800" y="341630"/>
                    <a:pt x="6911340" y="369570"/>
                    <a:pt x="6904990" y="386080"/>
                  </a:cubicBezTo>
                  <a:cubicBezTo>
                    <a:pt x="6898640" y="401320"/>
                    <a:pt x="6877050" y="419100"/>
                    <a:pt x="6860540" y="422910"/>
                  </a:cubicBezTo>
                  <a:cubicBezTo>
                    <a:pt x="6842760" y="426720"/>
                    <a:pt x="6816090" y="419100"/>
                    <a:pt x="6804660" y="406400"/>
                  </a:cubicBezTo>
                  <a:cubicBezTo>
                    <a:pt x="6791960" y="394970"/>
                    <a:pt x="6783070" y="368300"/>
                    <a:pt x="6785610" y="351790"/>
                  </a:cubicBezTo>
                  <a:cubicBezTo>
                    <a:pt x="6789420" y="334010"/>
                    <a:pt x="6805930" y="312420"/>
                    <a:pt x="6822440" y="306070"/>
                  </a:cubicBezTo>
                  <a:cubicBezTo>
                    <a:pt x="6837680" y="298450"/>
                    <a:pt x="6865620" y="299720"/>
                    <a:pt x="6879590" y="308610"/>
                  </a:cubicBezTo>
                  <a:cubicBezTo>
                    <a:pt x="6894830" y="318770"/>
                    <a:pt x="6907530" y="342900"/>
                    <a:pt x="6910070" y="359410"/>
                  </a:cubicBezTo>
                  <a:cubicBezTo>
                    <a:pt x="6911340" y="372110"/>
                    <a:pt x="6907530" y="387350"/>
                    <a:pt x="6898640" y="397510"/>
                  </a:cubicBezTo>
                  <a:cubicBezTo>
                    <a:pt x="6888480" y="410210"/>
                    <a:pt x="6879590" y="416560"/>
                    <a:pt x="6846570" y="424180"/>
                  </a:cubicBezTo>
                  <a:cubicBezTo>
                    <a:pt x="6579870" y="487680"/>
                    <a:pt x="3870960" y="396240"/>
                    <a:pt x="2948940" y="377190"/>
                  </a:cubicBezTo>
                  <a:cubicBezTo>
                    <a:pt x="2440940" y="365760"/>
                    <a:pt x="2012950" y="369570"/>
                    <a:pt x="1766570" y="341630"/>
                  </a:cubicBezTo>
                  <a:cubicBezTo>
                    <a:pt x="1653540" y="328930"/>
                    <a:pt x="1638300" y="309880"/>
                    <a:pt x="1522730" y="292100"/>
                  </a:cubicBezTo>
                  <a:cubicBezTo>
                    <a:pt x="1239520" y="248920"/>
                    <a:pt x="213360" y="190500"/>
                    <a:pt x="60960" y="133350"/>
                  </a:cubicBezTo>
                  <a:cubicBezTo>
                    <a:pt x="29210" y="121920"/>
                    <a:pt x="19050" y="114300"/>
                    <a:pt x="8890" y="99060"/>
                  </a:cubicBezTo>
                  <a:cubicBezTo>
                    <a:pt x="1270" y="85090"/>
                    <a:pt x="0" y="66040"/>
                    <a:pt x="3810" y="50800"/>
                  </a:cubicBezTo>
                  <a:cubicBezTo>
                    <a:pt x="6350" y="36830"/>
                    <a:pt x="17780" y="20320"/>
                    <a:pt x="30480" y="11430"/>
                  </a:cubicBezTo>
                  <a:cubicBezTo>
                    <a:pt x="41910" y="381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1295698" y="7413307"/>
            <a:ext cx="1355408" cy="205740"/>
            <a:chOff x="0" y="0"/>
            <a:chExt cx="1807210" cy="27432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8260" y="50800"/>
              <a:ext cx="1708150" cy="215900"/>
            </a:xfrm>
            <a:custGeom>
              <a:avLst/>
              <a:gdLst/>
              <a:ahLst/>
              <a:cxnLst/>
              <a:rect r="r" b="b" t="t" l="l"/>
              <a:pathLst>
                <a:path h="215900" w="1708150">
                  <a:moveTo>
                    <a:pt x="80010" y="0"/>
                  </a:moveTo>
                  <a:cubicBezTo>
                    <a:pt x="1663700" y="19050"/>
                    <a:pt x="1678940" y="27940"/>
                    <a:pt x="1692910" y="44450"/>
                  </a:cubicBezTo>
                  <a:cubicBezTo>
                    <a:pt x="1703070" y="58420"/>
                    <a:pt x="1708150" y="78740"/>
                    <a:pt x="1706880" y="95250"/>
                  </a:cubicBezTo>
                  <a:cubicBezTo>
                    <a:pt x="1705610" y="111760"/>
                    <a:pt x="1699260" y="130810"/>
                    <a:pt x="1687830" y="143510"/>
                  </a:cubicBezTo>
                  <a:cubicBezTo>
                    <a:pt x="1672590" y="158750"/>
                    <a:pt x="1637030" y="172720"/>
                    <a:pt x="1615440" y="172720"/>
                  </a:cubicBezTo>
                  <a:cubicBezTo>
                    <a:pt x="1597660" y="171450"/>
                    <a:pt x="1579880" y="163830"/>
                    <a:pt x="1568450" y="149860"/>
                  </a:cubicBezTo>
                  <a:cubicBezTo>
                    <a:pt x="1554480" y="134620"/>
                    <a:pt x="1541780" y="99060"/>
                    <a:pt x="1543050" y="77470"/>
                  </a:cubicBezTo>
                  <a:cubicBezTo>
                    <a:pt x="1545590" y="59690"/>
                    <a:pt x="1554480" y="41910"/>
                    <a:pt x="1568450" y="30480"/>
                  </a:cubicBezTo>
                  <a:cubicBezTo>
                    <a:pt x="1584960" y="17780"/>
                    <a:pt x="1621790" y="7620"/>
                    <a:pt x="1642110" y="10160"/>
                  </a:cubicBezTo>
                  <a:cubicBezTo>
                    <a:pt x="1659890" y="12700"/>
                    <a:pt x="1676400" y="25400"/>
                    <a:pt x="1687830" y="38100"/>
                  </a:cubicBezTo>
                  <a:cubicBezTo>
                    <a:pt x="1697990" y="49530"/>
                    <a:pt x="1705610" y="69850"/>
                    <a:pt x="1706880" y="86360"/>
                  </a:cubicBezTo>
                  <a:cubicBezTo>
                    <a:pt x="1708150" y="102870"/>
                    <a:pt x="1703070" y="123190"/>
                    <a:pt x="1692910" y="137160"/>
                  </a:cubicBezTo>
                  <a:cubicBezTo>
                    <a:pt x="1678940" y="153670"/>
                    <a:pt x="1663700" y="163830"/>
                    <a:pt x="1624330" y="172720"/>
                  </a:cubicBezTo>
                  <a:cubicBezTo>
                    <a:pt x="1447800" y="215900"/>
                    <a:pt x="240030" y="187960"/>
                    <a:pt x="80010" y="157480"/>
                  </a:cubicBezTo>
                  <a:cubicBezTo>
                    <a:pt x="50800" y="152400"/>
                    <a:pt x="40640" y="149860"/>
                    <a:pt x="27940" y="138430"/>
                  </a:cubicBezTo>
                  <a:cubicBezTo>
                    <a:pt x="15240" y="127000"/>
                    <a:pt x="3810" y="106680"/>
                    <a:pt x="2540" y="88900"/>
                  </a:cubicBezTo>
                  <a:cubicBezTo>
                    <a:pt x="0" y="71120"/>
                    <a:pt x="5080" y="48260"/>
                    <a:pt x="15240" y="34290"/>
                  </a:cubicBezTo>
                  <a:cubicBezTo>
                    <a:pt x="27940" y="1778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2916605" y="3346392"/>
            <a:ext cx="4635812" cy="4496506"/>
          </a:xfrm>
          <a:custGeom>
            <a:avLst/>
            <a:gdLst/>
            <a:ahLst/>
            <a:cxnLst/>
            <a:rect r="r" b="b" t="t" l="l"/>
            <a:pathLst>
              <a:path h="4496506" w="4635812">
                <a:moveTo>
                  <a:pt x="0" y="0"/>
                </a:moveTo>
                <a:lnTo>
                  <a:pt x="4635812" y="0"/>
                </a:lnTo>
                <a:lnTo>
                  <a:pt x="4635812" y="4496505"/>
                </a:lnTo>
                <a:lnTo>
                  <a:pt x="0" y="44965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Depth-limit search &amp; Board Evaluation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43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597390" y="4639628"/>
            <a:ext cx="2887028" cy="191452"/>
            <a:chOff x="0" y="0"/>
            <a:chExt cx="3849370" cy="25527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49530" y="20320"/>
              <a:ext cx="3750310" cy="215900"/>
            </a:xfrm>
            <a:custGeom>
              <a:avLst/>
              <a:gdLst/>
              <a:ahLst/>
              <a:cxnLst/>
              <a:rect r="r" b="b" t="t" l="l"/>
              <a:pathLst>
                <a:path h="215900" w="3750310">
                  <a:moveTo>
                    <a:pt x="72390" y="34290"/>
                  </a:moveTo>
                  <a:cubicBezTo>
                    <a:pt x="3141980" y="39370"/>
                    <a:pt x="3545840" y="0"/>
                    <a:pt x="3671570" y="30480"/>
                  </a:cubicBezTo>
                  <a:cubicBezTo>
                    <a:pt x="3707130" y="38100"/>
                    <a:pt x="3723640" y="45720"/>
                    <a:pt x="3735070" y="63500"/>
                  </a:cubicBezTo>
                  <a:cubicBezTo>
                    <a:pt x="3747770" y="81280"/>
                    <a:pt x="3750310" y="115570"/>
                    <a:pt x="3742690" y="134620"/>
                  </a:cubicBezTo>
                  <a:cubicBezTo>
                    <a:pt x="3735070" y="154940"/>
                    <a:pt x="3709670" y="176530"/>
                    <a:pt x="3688080" y="181610"/>
                  </a:cubicBezTo>
                  <a:cubicBezTo>
                    <a:pt x="3667760" y="185420"/>
                    <a:pt x="3634740" y="176530"/>
                    <a:pt x="3619500" y="162560"/>
                  </a:cubicBezTo>
                  <a:cubicBezTo>
                    <a:pt x="3604260" y="147320"/>
                    <a:pt x="3592830" y="115570"/>
                    <a:pt x="3596640" y="93980"/>
                  </a:cubicBezTo>
                  <a:cubicBezTo>
                    <a:pt x="3600450" y="73660"/>
                    <a:pt x="3620770" y="45720"/>
                    <a:pt x="3639820" y="36830"/>
                  </a:cubicBezTo>
                  <a:cubicBezTo>
                    <a:pt x="3658870" y="27940"/>
                    <a:pt x="3693160" y="30480"/>
                    <a:pt x="3710940" y="40640"/>
                  </a:cubicBezTo>
                  <a:cubicBezTo>
                    <a:pt x="3729990" y="52070"/>
                    <a:pt x="3745230" y="82550"/>
                    <a:pt x="3749040" y="102870"/>
                  </a:cubicBezTo>
                  <a:cubicBezTo>
                    <a:pt x="3750310" y="118110"/>
                    <a:pt x="3745230" y="137160"/>
                    <a:pt x="3735070" y="149860"/>
                  </a:cubicBezTo>
                  <a:cubicBezTo>
                    <a:pt x="3722370" y="165100"/>
                    <a:pt x="3707130" y="173990"/>
                    <a:pt x="3671570" y="182880"/>
                  </a:cubicBezTo>
                  <a:cubicBezTo>
                    <a:pt x="3545840" y="213360"/>
                    <a:pt x="3141980" y="172720"/>
                    <a:pt x="2757170" y="171450"/>
                  </a:cubicBezTo>
                  <a:cubicBezTo>
                    <a:pt x="2096770" y="167640"/>
                    <a:pt x="281940" y="215900"/>
                    <a:pt x="72390" y="177800"/>
                  </a:cubicBezTo>
                  <a:cubicBezTo>
                    <a:pt x="44450" y="172720"/>
                    <a:pt x="36830" y="170180"/>
                    <a:pt x="25400" y="160020"/>
                  </a:cubicBezTo>
                  <a:cubicBezTo>
                    <a:pt x="12700" y="149860"/>
                    <a:pt x="2540" y="132080"/>
                    <a:pt x="1270" y="115570"/>
                  </a:cubicBezTo>
                  <a:cubicBezTo>
                    <a:pt x="0" y="96520"/>
                    <a:pt x="11430" y="66040"/>
                    <a:pt x="25400" y="53340"/>
                  </a:cubicBezTo>
                  <a:cubicBezTo>
                    <a:pt x="36830" y="40640"/>
                    <a:pt x="72390" y="34290"/>
                    <a:pt x="72390" y="3429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4" id="24"/>
          <p:cNvGrpSpPr/>
          <p:nvPr/>
        </p:nvGrpSpPr>
        <p:grpSpPr>
          <a:xfrm rot="0">
            <a:off x="11899582" y="4349115"/>
            <a:ext cx="611505" cy="781050"/>
            <a:chOff x="0" y="0"/>
            <a:chExt cx="815340" cy="10414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49530" y="46990"/>
              <a:ext cx="732790" cy="944880"/>
            </a:xfrm>
            <a:custGeom>
              <a:avLst/>
              <a:gdLst/>
              <a:ahLst/>
              <a:cxnLst/>
              <a:rect r="r" b="b" t="t" l="l"/>
              <a:pathLst>
                <a:path h="944880" w="732790">
                  <a:moveTo>
                    <a:pt x="120650" y="12700"/>
                  </a:moveTo>
                  <a:cubicBezTo>
                    <a:pt x="339090" y="158750"/>
                    <a:pt x="528320" y="303530"/>
                    <a:pt x="595630" y="373380"/>
                  </a:cubicBezTo>
                  <a:cubicBezTo>
                    <a:pt x="628650" y="408940"/>
                    <a:pt x="641350" y="425450"/>
                    <a:pt x="659130" y="461010"/>
                  </a:cubicBezTo>
                  <a:cubicBezTo>
                    <a:pt x="683260" y="506730"/>
                    <a:pt x="732790" y="572770"/>
                    <a:pt x="713740" y="629920"/>
                  </a:cubicBezTo>
                  <a:cubicBezTo>
                    <a:pt x="684530" y="723900"/>
                    <a:pt x="407670" y="882650"/>
                    <a:pt x="320040" y="922020"/>
                  </a:cubicBezTo>
                  <a:cubicBezTo>
                    <a:pt x="283210" y="939800"/>
                    <a:pt x="257810" y="944880"/>
                    <a:pt x="233680" y="942340"/>
                  </a:cubicBezTo>
                  <a:cubicBezTo>
                    <a:pt x="214630" y="941070"/>
                    <a:pt x="198120" y="935990"/>
                    <a:pt x="186690" y="923290"/>
                  </a:cubicBezTo>
                  <a:cubicBezTo>
                    <a:pt x="172720" y="908050"/>
                    <a:pt x="158750" y="876300"/>
                    <a:pt x="161290" y="854710"/>
                  </a:cubicBezTo>
                  <a:cubicBezTo>
                    <a:pt x="163830" y="833120"/>
                    <a:pt x="184150" y="803910"/>
                    <a:pt x="204470" y="795020"/>
                  </a:cubicBezTo>
                  <a:cubicBezTo>
                    <a:pt x="223520" y="784860"/>
                    <a:pt x="259080" y="786130"/>
                    <a:pt x="276860" y="796290"/>
                  </a:cubicBezTo>
                  <a:cubicBezTo>
                    <a:pt x="295910" y="806450"/>
                    <a:pt x="314960" y="836930"/>
                    <a:pt x="317500" y="858520"/>
                  </a:cubicBezTo>
                  <a:cubicBezTo>
                    <a:pt x="318770" y="880110"/>
                    <a:pt x="303530" y="911860"/>
                    <a:pt x="288290" y="925830"/>
                  </a:cubicBezTo>
                  <a:cubicBezTo>
                    <a:pt x="276860" y="937260"/>
                    <a:pt x="257810" y="942340"/>
                    <a:pt x="241300" y="943610"/>
                  </a:cubicBezTo>
                  <a:cubicBezTo>
                    <a:pt x="226060" y="943610"/>
                    <a:pt x="207010" y="937260"/>
                    <a:pt x="193040" y="928370"/>
                  </a:cubicBezTo>
                  <a:cubicBezTo>
                    <a:pt x="180340" y="919480"/>
                    <a:pt x="167640" y="904240"/>
                    <a:pt x="163830" y="887730"/>
                  </a:cubicBezTo>
                  <a:cubicBezTo>
                    <a:pt x="160020" y="868680"/>
                    <a:pt x="166370" y="833120"/>
                    <a:pt x="177800" y="815340"/>
                  </a:cubicBezTo>
                  <a:cubicBezTo>
                    <a:pt x="186690" y="801370"/>
                    <a:pt x="204470" y="793750"/>
                    <a:pt x="219710" y="788670"/>
                  </a:cubicBezTo>
                  <a:cubicBezTo>
                    <a:pt x="234950" y="783590"/>
                    <a:pt x="247650" y="789940"/>
                    <a:pt x="266700" y="783590"/>
                  </a:cubicBezTo>
                  <a:cubicBezTo>
                    <a:pt x="298450" y="770890"/>
                    <a:pt x="347980" y="730250"/>
                    <a:pt x="387350" y="697230"/>
                  </a:cubicBezTo>
                  <a:cubicBezTo>
                    <a:pt x="429260" y="662940"/>
                    <a:pt x="469900" y="609600"/>
                    <a:pt x="511810" y="579120"/>
                  </a:cubicBezTo>
                  <a:cubicBezTo>
                    <a:pt x="547370" y="553720"/>
                    <a:pt x="601980" y="510540"/>
                    <a:pt x="618490" y="520700"/>
                  </a:cubicBezTo>
                  <a:cubicBezTo>
                    <a:pt x="635000" y="529590"/>
                    <a:pt x="631190" y="622300"/>
                    <a:pt x="617220" y="628650"/>
                  </a:cubicBezTo>
                  <a:cubicBezTo>
                    <a:pt x="593090" y="636270"/>
                    <a:pt x="513080" y="496570"/>
                    <a:pt x="445770" y="433070"/>
                  </a:cubicBezTo>
                  <a:cubicBezTo>
                    <a:pt x="368300" y="360680"/>
                    <a:pt x="250190" y="276860"/>
                    <a:pt x="171450" y="224790"/>
                  </a:cubicBezTo>
                  <a:cubicBezTo>
                    <a:pt x="116840" y="186690"/>
                    <a:pt x="50800" y="166370"/>
                    <a:pt x="24130" y="137160"/>
                  </a:cubicBezTo>
                  <a:cubicBezTo>
                    <a:pt x="8890" y="120650"/>
                    <a:pt x="2540" y="104140"/>
                    <a:pt x="1270" y="86360"/>
                  </a:cubicBezTo>
                  <a:cubicBezTo>
                    <a:pt x="0" y="68580"/>
                    <a:pt x="6350" y="45720"/>
                    <a:pt x="17780" y="33020"/>
                  </a:cubicBezTo>
                  <a:cubicBezTo>
                    <a:pt x="27940" y="19050"/>
                    <a:pt x="48260" y="6350"/>
                    <a:pt x="66040" y="3810"/>
                  </a:cubicBezTo>
                  <a:cubicBezTo>
                    <a:pt x="82550" y="0"/>
                    <a:pt x="120650" y="12700"/>
                    <a:pt x="120650" y="127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26" id="26"/>
          <p:cNvSpPr txBox="true"/>
          <p:nvPr/>
        </p:nvSpPr>
        <p:spPr>
          <a:xfrm rot="0">
            <a:off x="10588130" y="1106964"/>
            <a:ext cx="6313508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int BoardEvaluation(){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...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      if next_player_is_X: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return 100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else -100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6704945" y="4655820"/>
            <a:ext cx="352425" cy="368618"/>
            <a:chOff x="0" y="0"/>
            <a:chExt cx="469900" cy="49149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53340" y="48260"/>
              <a:ext cx="375920" cy="397510"/>
            </a:xfrm>
            <a:custGeom>
              <a:avLst/>
              <a:gdLst/>
              <a:ahLst/>
              <a:cxnLst/>
              <a:rect r="r" b="b" t="t" l="l"/>
              <a:pathLst>
                <a:path h="397510" w="375920">
                  <a:moveTo>
                    <a:pt x="12700" y="330200"/>
                  </a:moveTo>
                  <a:cubicBezTo>
                    <a:pt x="0" y="201930"/>
                    <a:pt x="6350" y="138430"/>
                    <a:pt x="33020" y="116840"/>
                  </a:cubicBezTo>
                  <a:cubicBezTo>
                    <a:pt x="55880" y="97790"/>
                    <a:pt x="109220" y="97790"/>
                    <a:pt x="139700" y="109220"/>
                  </a:cubicBezTo>
                  <a:cubicBezTo>
                    <a:pt x="168910" y="121920"/>
                    <a:pt x="199390" y="161290"/>
                    <a:pt x="209550" y="189230"/>
                  </a:cubicBezTo>
                  <a:cubicBezTo>
                    <a:pt x="217170" y="212090"/>
                    <a:pt x="217170" y="243840"/>
                    <a:pt x="205740" y="262890"/>
                  </a:cubicBezTo>
                  <a:cubicBezTo>
                    <a:pt x="194310" y="281940"/>
                    <a:pt x="165100" y="299720"/>
                    <a:pt x="143510" y="302260"/>
                  </a:cubicBezTo>
                  <a:cubicBezTo>
                    <a:pt x="120650" y="303530"/>
                    <a:pt x="88900" y="289560"/>
                    <a:pt x="74930" y="271780"/>
                  </a:cubicBezTo>
                  <a:cubicBezTo>
                    <a:pt x="60960" y="252730"/>
                    <a:pt x="62230" y="215900"/>
                    <a:pt x="64770" y="185420"/>
                  </a:cubicBezTo>
                  <a:cubicBezTo>
                    <a:pt x="68580" y="149860"/>
                    <a:pt x="87630" y="101600"/>
                    <a:pt x="105410" y="71120"/>
                  </a:cubicBezTo>
                  <a:cubicBezTo>
                    <a:pt x="120650" y="46990"/>
                    <a:pt x="142240" y="25400"/>
                    <a:pt x="160020" y="13970"/>
                  </a:cubicBezTo>
                  <a:cubicBezTo>
                    <a:pt x="171450" y="6350"/>
                    <a:pt x="182880" y="2540"/>
                    <a:pt x="195580" y="2540"/>
                  </a:cubicBezTo>
                  <a:cubicBezTo>
                    <a:pt x="212090" y="2540"/>
                    <a:pt x="236220" y="8890"/>
                    <a:pt x="250190" y="19050"/>
                  </a:cubicBezTo>
                  <a:cubicBezTo>
                    <a:pt x="264160" y="30480"/>
                    <a:pt x="275590" y="52070"/>
                    <a:pt x="279400" y="68580"/>
                  </a:cubicBezTo>
                  <a:cubicBezTo>
                    <a:pt x="283210" y="81280"/>
                    <a:pt x="273050" y="92710"/>
                    <a:pt x="276860" y="106680"/>
                  </a:cubicBezTo>
                  <a:cubicBezTo>
                    <a:pt x="281940" y="124460"/>
                    <a:pt x="312420" y="147320"/>
                    <a:pt x="316230" y="165100"/>
                  </a:cubicBezTo>
                  <a:cubicBezTo>
                    <a:pt x="320040" y="179070"/>
                    <a:pt x="318770" y="191770"/>
                    <a:pt x="313690" y="204470"/>
                  </a:cubicBezTo>
                  <a:cubicBezTo>
                    <a:pt x="307340" y="218440"/>
                    <a:pt x="294640" y="240030"/>
                    <a:pt x="278130" y="247650"/>
                  </a:cubicBezTo>
                  <a:cubicBezTo>
                    <a:pt x="259080" y="257810"/>
                    <a:pt x="222250" y="257810"/>
                    <a:pt x="203200" y="251460"/>
                  </a:cubicBezTo>
                  <a:cubicBezTo>
                    <a:pt x="190500" y="246380"/>
                    <a:pt x="180340" y="240030"/>
                    <a:pt x="173990" y="227330"/>
                  </a:cubicBezTo>
                  <a:cubicBezTo>
                    <a:pt x="163830" y="208280"/>
                    <a:pt x="160020" y="166370"/>
                    <a:pt x="163830" y="138430"/>
                  </a:cubicBezTo>
                  <a:cubicBezTo>
                    <a:pt x="166370" y="113030"/>
                    <a:pt x="172720" y="82550"/>
                    <a:pt x="189230" y="67310"/>
                  </a:cubicBezTo>
                  <a:cubicBezTo>
                    <a:pt x="205740" y="52070"/>
                    <a:pt x="242570" y="45720"/>
                    <a:pt x="262890" y="46990"/>
                  </a:cubicBezTo>
                  <a:cubicBezTo>
                    <a:pt x="276860" y="48260"/>
                    <a:pt x="287020" y="54610"/>
                    <a:pt x="297180" y="64770"/>
                  </a:cubicBezTo>
                  <a:cubicBezTo>
                    <a:pt x="308610" y="74930"/>
                    <a:pt x="321310" y="101600"/>
                    <a:pt x="325120" y="114300"/>
                  </a:cubicBezTo>
                  <a:cubicBezTo>
                    <a:pt x="327660" y="121920"/>
                    <a:pt x="330200" y="128270"/>
                    <a:pt x="326390" y="133350"/>
                  </a:cubicBezTo>
                  <a:cubicBezTo>
                    <a:pt x="312420" y="148590"/>
                    <a:pt x="176530" y="161290"/>
                    <a:pt x="165100" y="143510"/>
                  </a:cubicBezTo>
                  <a:cubicBezTo>
                    <a:pt x="157480" y="133350"/>
                    <a:pt x="175260" y="104140"/>
                    <a:pt x="190500" y="91440"/>
                  </a:cubicBezTo>
                  <a:cubicBezTo>
                    <a:pt x="207010" y="78740"/>
                    <a:pt x="241300" y="68580"/>
                    <a:pt x="262890" y="72390"/>
                  </a:cubicBezTo>
                  <a:cubicBezTo>
                    <a:pt x="280670" y="74930"/>
                    <a:pt x="300990" y="88900"/>
                    <a:pt x="311150" y="102870"/>
                  </a:cubicBezTo>
                  <a:cubicBezTo>
                    <a:pt x="321310" y="118110"/>
                    <a:pt x="335280" y="148590"/>
                    <a:pt x="326390" y="158750"/>
                  </a:cubicBezTo>
                  <a:cubicBezTo>
                    <a:pt x="312420" y="175260"/>
                    <a:pt x="184150" y="161290"/>
                    <a:pt x="165100" y="139700"/>
                  </a:cubicBezTo>
                  <a:cubicBezTo>
                    <a:pt x="153670" y="125730"/>
                    <a:pt x="162560" y="99060"/>
                    <a:pt x="166370" y="82550"/>
                  </a:cubicBezTo>
                  <a:cubicBezTo>
                    <a:pt x="170180" y="69850"/>
                    <a:pt x="173990" y="58420"/>
                    <a:pt x="185420" y="48260"/>
                  </a:cubicBezTo>
                  <a:cubicBezTo>
                    <a:pt x="199390" y="35560"/>
                    <a:pt x="236220" y="21590"/>
                    <a:pt x="256540" y="21590"/>
                  </a:cubicBezTo>
                  <a:cubicBezTo>
                    <a:pt x="270510" y="21590"/>
                    <a:pt x="281940" y="27940"/>
                    <a:pt x="292100" y="35560"/>
                  </a:cubicBezTo>
                  <a:cubicBezTo>
                    <a:pt x="306070" y="46990"/>
                    <a:pt x="317500" y="63500"/>
                    <a:pt x="325120" y="83820"/>
                  </a:cubicBezTo>
                  <a:cubicBezTo>
                    <a:pt x="336550" y="111760"/>
                    <a:pt x="345440" y="167640"/>
                    <a:pt x="344170" y="194310"/>
                  </a:cubicBezTo>
                  <a:cubicBezTo>
                    <a:pt x="342900" y="210820"/>
                    <a:pt x="341630" y="220980"/>
                    <a:pt x="334010" y="232410"/>
                  </a:cubicBezTo>
                  <a:cubicBezTo>
                    <a:pt x="326390" y="246380"/>
                    <a:pt x="307340" y="264160"/>
                    <a:pt x="290830" y="270510"/>
                  </a:cubicBezTo>
                  <a:cubicBezTo>
                    <a:pt x="274320" y="278130"/>
                    <a:pt x="250190" y="279400"/>
                    <a:pt x="232410" y="270510"/>
                  </a:cubicBezTo>
                  <a:cubicBezTo>
                    <a:pt x="213360" y="262890"/>
                    <a:pt x="187960" y="238760"/>
                    <a:pt x="181610" y="213360"/>
                  </a:cubicBezTo>
                  <a:cubicBezTo>
                    <a:pt x="173990" y="182880"/>
                    <a:pt x="189230" y="120650"/>
                    <a:pt x="209550" y="93980"/>
                  </a:cubicBezTo>
                  <a:cubicBezTo>
                    <a:pt x="224790" y="73660"/>
                    <a:pt x="255270" y="59690"/>
                    <a:pt x="276860" y="57150"/>
                  </a:cubicBezTo>
                  <a:cubicBezTo>
                    <a:pt x="295910" y="55880"/>
                    <a:pt x="318770" y="67310"/>
                    <a:pt x="331470" y="77470"/>
                  </a:cubicBezTo>
                  <a:cubicBezTo>
                    <a:pt x="342900" y="85090"/>
                    <a:pt x="349250" y="92710"/>
                    <a:pt x="354330" y="109220"/>
                  </a:cubicBezTo>
                  <a:cubicBezTo>
                    <a:pt x="365760" y="140970"/>
                    <a:pt x="373380" y="232410"/>
                    <a:pt x="356870" y="267970"/>
                  </a:cubicBezTo>
                  <a:cubicBezTo>
                    <a:pt x="345440" y="292100"/>
                    <a:pt x="317500" y="309880"/>
                    <a:pt x="295910" y="314960"/>
                  </a:cubicBezTo>
                  <a:cubicBezTo>
                    <a:pt x="278130" y="318770"/>
                    <a:pt x="254000" y="313690"/>
                    <a:pt x="238760" y="303530"/>
                  </a:cubicBezTo>
                  <a:cubicBezTo>
                    <a:pt x="220980" y="290830"/>
                    <a:pt x="193040" y="256540"/>
                    <a:pt x="199390" y="237490"/>
                  </a:cubicBezTo>
                  <a:cubicBezTo>
                    <a:pt x="209550" y="207010"/>
                    <a:pt x="350520" y="153670"/>
                    <a:pt x="364490" y="166370"/>
                  </a:cubicBezTo>
                  <a:cubicBezTo>
                    <a:pt x="372110" y="172720"/>
                    <a:pt x="358140" y="207010"/>
                    <a:pt x="346710" y="220980"/>
                  </a:cubicBezTo>
                  <a:cubicBezTo>
                    <a:pt x="335280" y="234950"/>
                    <a:pt x="314960" y="248920"/>
                    <a:pt x="295910" y="251460"/>
                  </a:cubicBezTo>
                  <a:cubicBezTo>
                    <a:pt x="275590" y="252730"/>
                    <a:pt x="240030" y="242570"/>
                    <a:pt x="223520" y="227330"/>
                  </a:cubicBezTo>
                  <a:cubicBezTo>
                    <a:pt x="209550" y="214630"/>
                    <a:pt x="193040" y="184150"/>
                    <a:pt x="200660" y="173990"/>
                  </a:cubicBezTo>
                  <a:cubicBezTo>
                    <a:pt x="212090" y="157480"/>
                    <a:pt x="347980" y="172720"/>
                    <a:pt x="365760" y="195580"/>
                  </a:cubicBezTo>
                  <a:cubicBezTo>
                    <a:pt x="375920" y="209550"/>
                    <a:pt x="363220" y="240030"/>
                    <a:pt x="356870" y="256540"/>
                  </a:cubicBezTo>
                  <a:cubicBezTo>
                    <a:pt x="350520" y="269240"/>
                    <a:pt x="342900" y="279400"/>
                    <a:pt x="330200" y="285750"/>
                  </a:cubicBezTo>
                  <a:cubicBezTo>
                    <a:pt x="312420" y="295910"/>
                    <a:pt x="275590" y="303530"/>
                    <a:pt x="254000" y="295910"/>
                  </a:cubicBezTo>
                  <a:cubicBezTo>
                    <a:pt x="232410" y="288290"/>
                    <a:pt x="210820" y="260350"/>
                    <a:pt x="201930" y="238760"/>
                  </a:cubicBezTo>
                  <a:cubicBezTo>
                    <a:pt x="193040" y="215900"/>
                    <a:pt x="196850" y="182880"/>
                    <a:pt x="199390" y="160020"/>
                  </a:cubicBezTo>
                  <a:cubicBezTo>
                    <a:pt x="203200" y="140970"/>
                    <a:pt x="207010" y="123190"/>
                    <a:pt x="217170" y="110490"/>
                  </a:cubicBezTo>
                  <a:cubicBezTo>
                    <a:pt x="227330" y="96520"/>
                    <a:pt x="245110" y="85090"/>
                    <a:pt x="260350" y="80010"/>
                  </a:cubicBezTo>
                  <a:cubicBezTo>
                    <a:pt x="276860" y="76200"/>
                    <a:pt x="297180" y="74930"/>
                    <a:pt x="313690" y="83820"/>
                  </a:cubicBezTo>
                  <a:cubicBezTo>
                    <a:pt x="332740" y="92710"/>
                    <a:pt x="359410" y="120650"/>
                    <a:pt x="363220" y="142240"/>
                  </a:cubicBezTo>
                  <a:cubicBezTo>
                    <a:pt x="368300" y="165100"/>
                    <a:pt x="358140" y="200660"/>
                    <a:pt x="342900" y="217170"/>
                  </a:cubicBezTo>
                  <a:cubicBezTo>
                    <a:pt x="327660" y="233680"/>
                    <a:pt x="292100" y="246380"/>
                    <a:pt x="269240" y="242570"/>
                  </a:cubicBezTo>
                  <a:cubicBezTo>
                    <a:pt x="246380" y="238760"/>
                    <a:pt x="217170" y="215900"/>
                    <a:pt x="207010" y="195580"/>
                  </a:cubicBezTo>
                  <a:cubicBezTo>
                    <a:pt x="198120" y="173990"/>
                    <a:pt x="201930" y="137160"/>
                    <a:pt x="212090" y="116840"/>
                  </a:cubicBezTo>
                  <a:cubicBezTo>
                    <a:pt x="219710" y="101600"/>
                    <a:pt x="236220" y="88900"/>
                    <a:pt x="252730" y="83820"/>
                  </a:cubicBezTo>
                  <a:cubicBezTo>
                    <a:pt x="267970" y="77470"/>
                    <a:pt x="289560" y="76200"/>
                    <a:pt x="304800" y="80010"/>
                  </a:cubicBezTo>
                  <a:cubicBezTo>
                    <a:pt x="321310" y="85090"/>
                    <a:pt x="339090" y="96520"/>
                    <a:pt x="349250" y="110490"/>
                  </a:cubicBezTo>
                  <a:cubicBezTo>
                    <a:pt x="359410" y="123190"/>
                    <a:pt x="363220" y="140970"/>
                    <a:pt x="365760" y="160020"/>
                  </a:cubicBezTo>
                  <a:cubicBezTo>
                    <a:pt x="368300" y="186690"/>
                    <a:pt x="370840" y="232410"/>
                    <a:pt x="356870" y="256540"/>
                  </a:cubicBezTo>
                  <a:cubicBezTo>
                    <a:pt x="344170" y="276860"/>
                    <a:pt x="316230" y="297180"/>
                    <a:pt x="293370" y="299720"/>
                  </a:cubicBezTo>
                  <a:cubicBezTo>
                    <a:pt x="270510" y="303530"/>
                    <a:pt x="236220" y="290830"/>
                    <a:pt x="220980" y="273050"/>
                  </a:cubicBezTo>
                  <a:cubicBezTo>
                    <a:pt x="205740" y="256540"/>
                    <a:pt x="189230" y="214630"/>
                    <a:pt x="199390" y="196850"/>
                  </a:cubicBezTo>
                  <a:cubicBezTo>
                    <a:pt x="215900" y="170180"/>
                    <a:pt x="350520" y="149860"/>
                    <a:pt x="364490" y="166370"/>
                  </a:cubicBezTo>
                  <a:cubicBezTo>
                    <a:pt x="372110" y="175260"/>
                    <a:pt x="358140" y="207010"/>
                    <a:pt x="346710" y="220980"/>
                  </a:cubicBezTo>
                  <a:cubicBezTo>
                    <a:pt x="335280" y="234950"/>
                    <a:pt x="314960" y="248920"/>
                    <a:pt x="295910" y="251460"/>
                  </a:cubicBezTo>
                  <a:cubicBezTo>
                    <a:pt x="275590" y="252730"/>
                    <a:pt x="240030" y="242570"/>
                    <a:pt x="223520" y="227330"/>
                  </a:cubicBezTo>
                  <a:cubicBezTo>
                    <a:pt x="209550" y="214630"/>
                    <a:pt x="194310" y="181610"/>
                    <a:pt x="200660" y="173990"/>
                  </a:cubicBezTo>
                  <a:cubicBezTo>
                    <a:pt x="212090" y="161290"/>
                    <a:pt x="351790" y="200660"/>
                    <a:pt x="364490" y="228600"/>
                  </a:cubicBezTo>
                  <a:cubicBezTo>
                    <a:pt x="372110" y="247650"/>
                    <a:pt x="349250" y="284480"/>
                    <a:pt x="332740" y="298450"/>
                  </a:cubicBezTo>
                  <a:cubicBezTo>
                    <a:pt x="317500" y="311150"/>
                    <a:pt x="293370" y="314960"/>
                    <a:pt x="275590" y="314960"/>
                  </a:cubicBezTo>
                  <a:cubicBezTo>
                    <a:pt x="262890" y="314960"/>
                    <a:pt x="250190" y="312420"/>
                    <a:pt x="238760" y="303530"/>
                  </a:cubicBezTo>
                  <a:cubicBezTo>
                    <a:pt x="223520" y="290830"/>
                    <a:pt x="207010" y="262890"/>
                    <a:pt x="199390" y="237490"/>
                  </a:cubicBezTo>
                  <a:cubicBezTo>
                    <a:pt x="190500" y="207010"/>
                    <a:pt x="191770" y="157480"/>
                    <a:pt x="195580" y="132080"/>
                  </a:cubicBezTo>
                  <a:cubicBezTo>
                    <a:pt x="198120" y="115570"/>
                    <a:pt x="199390" y="105410"/>
                    <a:pt x="209550" y="93980"/>
                  </a:cubicBezTo>
                  <a:cubicBezTo>
                    <a:pt x="222250" y="78740"/>
                    <a:pt x="256540" y="59690"/>
                    <a:pt x="276860" y="57150"/>
                  </a:cubicBezTo>
                  <a:cubicBezTo>
                    <a:pt x="290830" y="55880"/>
                    <a:pt x="303530" y="59690"/>
                    <a:pt x="314960" y="66040"/>
                  </a:cubicBezTo>
                  <a:cubicBezTo>
                    <a:pt x="330200" y="74930"/>
                    <a:pt x="347980" y="93980"/>
                    <a:pt x="354330" y="109220"/>
                  </a:cubicBezTo>
                  <a:cubicBezTo>
                    <a:pt x="360680" y="121920"/>
                    <a:pt x="361950" y="132080"/>
                    <a:pt x="360680" y="148590"/>
                  </a:cubicBezTo>
                  <a:cubicBezTo>
                    <a:pt x="356870" y="173990"/>
                    <a:pt x="341630" y="227330"/>
                    <a:pt x="323850" y="248920"/>
                  </a:cubicBezTo>
                  <a:cubicBezTo>
                    <a:pt x="309880" y="264160"/>
                    <a:pt x="288290" y="273050"/>
                    <a:pt x="271780" y="275590"/>
                  </a:cubicBezTo>
                  <a:cubicBezTo>
                    <a:pt x="257810" y="278130"/>
                    <a:pt x="245110" y="278130"/>
                    <a:pt x="232410" y="270510"/>
                  </a:cubicBezTo>
                  <a:cubicBezTo>
                    <a:pt x="214630" y="261620"/>
                    <a:pt x="193040" y="238760"/>
                    <a:pt x="181610" y="213360"/>
                  </a:cubicBezTo>
                  <a:cubicBezTo>
                    <a:pt x="167640" y="184150"/>
                    <a:pt x="162560" y="129540"/>
                    <a:pt x="163830" y="102870"/>
                  </a:cubicBezTo>
                  <a:cubicBezTo>
                    <a:pt x="165100" y="86360"/>
                    <a:pt x="166370" y="76200"/>
                    <a:pt x="173990" y="64770"/>
                  </a:cubicBezTo>
                  <a:cubicBezTo>
                    <a:pt x="182880" y="50800"/>
                    <a:pt x="201930" y="33020"/>
                    <a:pt x="217170" y="26670"/>
                  </a:cubicBezTo>
                  <a:cubicBezTo>
                    <a:pt x="229870" y="21590"/>
                    <a:pt x="242570" y="19050"/>
                    <a:pt x="256540" y="21590"/>
                  </a:cubicBezTo>
                  <a:cubicBezTo>
                    <a:pt x="271780" y="25400"/>
                    <a:pt x="295910" y="36830"/>
                    <a:pt x="307340" y="49530"/>
                  </a:cubicBezTo>
                  <a:cubicBezTo>
                    <a:pt x="316230" y="58420"/>
                    <a:pt x="321310" y="69850"/>
                    <a:pt x="325120" y="83820"/>
                  </a:cubicBezTo>
                  <a:cubicBezTo>
                    <a:pt x="328930" y="100330"/>
                    <a:pt x="339090" y="129540"/>
                    <a:pt x="326390" y="142240"/>
                  </a:cubicBezTo>
                  <a:cubicBezTo>
                    <a:pt x="307340" y="162560"/>
                    <a:pt x="176530" y="161290"/>
                    <a:pt x="165100" y="143510"/>
                  </a:cubicBezTo>
                  <a:cubicBezTo>
                    <a:pt x="157480" y="133350"/>
                    <a:pt x="175260" y="104140"/>
                    <a:pt x="190500" y="91440"/>
                  </a:cubicBezTo>
                  <a:cubicBezTo>
                    <a:pt x="207010" y="78740"/>
                    <a:pt x="241300" y="68580"/>
                    <a:pt x="262890" y="72390"/>
                  </a:cubicBezTo>
                  <a:cubicBezTo>
                    <a:pt x="280670" y="74930"/>
                    <a:pt x="300990" y="88900"/>
                    <a:pt x="311150" y="102870"/>
                  </a:cubicBezTo>
                  <a:cubicBezTo>
                    <a:pt x="321310" y="118110"/>
                    <a:pt x="335280" y="149860"/>
                    <a:pt x="326390" y="158750"/>
                  </a:cubicBezTo>
                  <a:cubicBezTo>
                    <a:pt x="312420" y="173990"/>
                    <a:pt x="176530" y="140970"/>
                    <a:pt x="165100" y="119380"/>
                  </a:cubicBezTo>
                  <a:cubicBezTo>
                    <a:pt x="158750" y="109220"/>
                    <a:pt x="168910" y="93980"/>
                    <a:pt x="177800" y="82550"/>
                  </a:cubicBezTo>
                  <a:cubicBezTo>
                    <a:pt x="186690" y="68580"/>
                    <a:pt x="208280" y="53340"/>
                    <a:pt x="223520" y="48260"/>
                  </a:cubicBezTo>
                  <a:cubicBezTo>
                    <a:pt x="236220" y="44450"/>
                    <a:pt x="250190" y="44450"/>
                    <a:pt x="262890" y="46990"/>
                  </a:cubicBezTo>
                  <a:cubicBezTo>
                    <a:pt x="274320" y="49530"/>
                    <a:pt x="287020" y="54610"/>
                    <a:pt x="297180" y="64770"/>
                  </a:cubicBezTo>
                  <a:cubicBezTo>
                    <a:pt x="308610" y="74930"/>
                    <a:pt x="321310" y="101600"/>
                    <a:pt x="325120" y="114300"/>
                  </a:cubicBezTo>
                  <a:cubicBezTo>
                    <a:pt x="327660" y="121920"/>
                    <a:pt x="328930" y="130810"/>
                    <a:pt x="326390" y="133350"/>
                  </a:cubicBezTo>
                  <a:cubicBezTo>
                    <a:pt x="322580" y="137160"/>
                    <a:pt x="304800" y="127000"/>
                    <a:pt x="300990" y="130810"/>
                  </a:cubicBezTo>
                  <a:cubicBezTo>
                    <a:pt x="295910" y="137160"/>
                    <a:pt x="318770" y="167640"/>
                    <a:pt x="317500" y="185420"/>
                  </a:cubicBezTo>
                  <a:cubicBezTo>
                    <a:pt x="316230" y="201930"/>
                    <a:pt x="306070" y="223520"/>
                    <a:pt x="293370" y="236220"/>
                  </a:cubicBezTo>
                  <a:cubicBezTo>
                    <a:pt x="280670" y="248920"/>
                    <a:pt x="257810" y="256540"/>
                    <a:pt x="241300" y="259080"/>
                  </a:cubicBezTo>
                  <a:cubicBezTo>
                    <a:pt x="228600" y="260350"/>
                    <a:pt x="214630" y="256540"/>
                    <a:pt x="203200" y="251460"/>
                  </a:cubicBezTo>
                  <a:cubicBezTo>
                    <a:pt x="193040" y="246380"/>
                    <a:pt x="182880" y="241300"/>
                    <a:pt x="173990" y="227330"/>
                  </a:cubicBezTo>
                  <a:cubicBezTo>
                    <a:pt x="153670" y="196850"/>
                    <a:pt x="116840" y="95250"/>
                    <a:pt x="124460" y="58420"/>
                  </a:cubicBezTo>
                  <a:cubicBezTo>
                    <a:pt x="128270" y="36830"/>
                    <a:pt x="143510" y="22860"/>
                    <a:pt x="160020" y="13970"/>
                  </a:cubicBezTo>
                  <a:cubicBezTo>
                    <a:pt x="177800" y="3810"/>
                    <a:pt x="213360" y="0"/>
                    <a:pt x="233680" y="8890"/>
                  </a:cubicBezTo>
                  <a:cubicBezTo>
                    <a:pt x="254000" y="17780"/>
                    <a:pt x="274320" y="49530"/>
                    <a:pt x="279400" y="68580"/>
                  </a:cubicBezTo>
                  <a:cubicBezTo>
                    <a:pt x="283210" y="81280"/>
                    <a:pt x="283210" y="92710"/>
                    <a:pt x="276860" y="106680"/>
                  </a:cubicBezTo>
                  <a:cubicBezTo>
                    <a:pt x="266700" y="128270"/>
                    <a:pt x="203200" y="152400"/>
                    <a:pt x="199390" y="172720"/>
                  </a:cubicBezTo>
                  <a:cubicBezTo>
                    <a:pt x="196850" y="185420"/>
                    <a:pt x="213360" y="194310"/>
                    <a:pt x="214630" y="207010"/>
                  </a:cubicBezTo>
                  <a:cubicBezTo>
                    <a:pt x="217170" y="223520"/>
                    <a:pt x="214630" y="247650"/>
                    <a:pt x="205740" y="262890"/>
                  </a:cubicBezTo>
                  <a:cubicBezTo>
                    <a:pt x="196850" y="278130"/>
                    <a:pt x="179070" y="292100"/>
                    <a:pt x="161290" y="298450"/>
                  </a:cubicBezTo>
                  <a:cubicBezTo>
                    <a:pt x="144780" y="303530"/>
                    <a:pt x="120650" y="300990"/>
                    <a:pt x="105410" y="295910"/>
                  </a:cubicBezTo>
                  <a:cubicBezTo>
                    <a:pt x="92710" y="290830"/>
                    <a:pt x="81280" y="283210"/>
                    <a:pt x="74930" y="271780"/>
                  </a:cubicBezTo>
                  <a:cubicBezTo>
                    <a:pt x="68580" y="259080"/>
                    <a:pt x="60960" y="231140"/>
                    <a:pt x="68580" y="220980"/>
                  </a:cubicBezTo>
                  <a:cubicBezTo>
                    <a:pt x="80010" y="208280"/>
                    <a:pt x="132080" y="200660"/>
                    <a:pt x="148590" y="213360"/>
                  </a:cubicBezTo>
                  <a:cubicBezTo>
                    <a:pt x="170180" y="231140"/>
                    <a:pt x="173990" y="309880"/>
                    <a:pt x="163830" y="340360"/>
                  </a:cubicBezTo>
                  <a:cubicBezTo>
                    <a:pt x="154940" y="364490"/>
                    <a:pt x="130810" y="384810"/>
                    <a:pt x="111760" y="391160"/>
                  </a:cubicBezTo>
                  <a:cubicBezTo>
                    <a:pt x="95250" y="397510"/>
                    <a:pt x="72390" y="396240"/>
                    <a:pt x="57150" y="387350"/>
                  </a:cubicBezTo>
                  <a:cubicBezTo>
                    <a:pt x="38100" y="378460"/>
                    <a:pt x="12700" y="330200"/>
                    <a:pt x="12700" y="330200"/>
                  </a:cubicBezTo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9131889"/>
          </a:xfrm>
          <a:custGeom>
            <a:avLst/>
            <a:gdLst/>
            <a:ahLst/>
            <a:cxnLst/>
            <a:rect r="r" b="b" t="t" l="l"/>
            <a:pathLst>
              <a:path h="9131889" w="18288000">
                <a:moveTo>
                  <a:pt x="0" y="0"/>
                </a:moveTo>
                <a:lnTo>
                  <a:pt x="18288000" y="0"/>
                </a:lnTo>
                <a:lnTo>
                  <a:pt x="18288000" y="9131889"/>
                </a:lnTo>
                <a:lnTo>
                  <a:pt x="0" y="9131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" t="0" r="-56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68867" y="1897380"/>
            <a:ext cx="343853" cy="600075"/>
            <a:chOff x="0" y="0"/>
            <a:chExt cx="458470" cy="8001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48260" y="49530"/>
              <a:ext cx="360680" cy="703580"/>
            </a:xfrm>
            <a:custGeom>
              <a:avLst/>
              <a:gdLst/>
              <a:ahLst/>
              <a:cxnLst/>
              <a:rect r="r" b="b" t="t" l="l"/>
              <a:pathLst>
                <a:path h="703580" w="360680">
                  <a:moveTo>
                    <a:pt x="27940" y="227330"/>
                  </a:moveTo>
                  <a:cubicBezTo>
                    <a:pt x="172720" y="107950"/>
                    <a:pt x="215900" y="36830"/>
                    <a:pt x="247650" y="16510"/>
                  </a:cubicBezTo>
                  <a:cubicBezTo>
                    <a:pt x="265430" y="5080"/>
                    <a:pt x="279400" y="0"/>
                    <a:pt x="294640" y="1270"/>
                  </a:cubicBezTo>
                  <a:cubicBezTo>
                    <a:pt x="313690" y="3810"/>
                    <a:pt x="340360" y="20320"/>
                    <a:pt x="350520" y="35560"/>
                  </a:cubicBezTo>
                  <a:cubicBezTo>
                    <a:pt x="359410" y="49530"/>
                    <a:pt x="358140" y="60960"/>
                    <a:pt x="358140" y="83820"/>
                  </a:cubicBezTo>
                  <a:cubicBezTo>
                    <a:pt x="358140" y="139700"/>
                    <a:pt x="328930" y="274320"/>
                    <a:pt x="311150" y="369570"/>
                  </a:cubicBezTo>
                  <a:cubicBezTo>
                    <a:pt x="293370" y="462280"/>
                    <a:pt x="270510" y="596900"/>
                    <a:pt x="251460" y="646430"/>
                  </a:cubicBezTo>
                  <a:cubicBezTo>
                    <a:pt x="245110" y="665480"/>
                    <a:pt x="242570" y="674370"/>
                    <a:pt x="231140" y="683260"/>
                  </a:cubicBezTo>
                  <a:cubicBezTo>
                    <a:pt x="217170" y="694690"/>
                    <a:pt x="187960" y="703580"/>
                    <a:pt x="170180" y="699770"/>
                  </a:cubicBezTo>
                  <a:cubicBezTo>
                    <a:pt x="152400" y="694690"/>
                    <a:pt x="129540" y="674370"/>
                    <a:pt x="123190" y="657860"/>
                  </a:cubicBezTo>
                  <a:cubicBezTo>
                    <a:pt x="116840" y="640080"/>
                    <a:pt x="121920" y="609600"/>
                    <a:pt x="130810" y="594360"/>
                  </a:cubicBezTo>
                  <a:cubicBezTo>
                    <a:pt x="138430" y="582930"/>
                    <a:pt x="152400" y="574040"/>
                    <a:pt x="166370" y="570230"/>
                  </a:cubicBezTo>
                  <a:cubicBezTo>
                    <a:pt x="179070" y="565150"/>
                    <a:pt x="195580" y="565150"/>
                    <a:pt x="208280" y="570230"/>
                  </a:cubicBezTo>
                  <a:cubicBezTo>
                    <a:pt x="224790" y="577850"/>
                    <a:pt x="245110" y="600710"/>
                    <a:pt x="251460" y="617220"/>
                  </a:cubicBezTo>
                  <a:cubicBezTo>
                    <a:pt x="255270" y="631190"/>
                    <a:pt x="252730" y="647700"/>
                    <a:pt x="247650" y="660400"/>
                  </a:cubicBezTo>
                  <a:cubicBezTo>
                    <a:pt x="242570" y="673100"/>
                    <a:pt x="232410" y="685800"/>
                    <a:pt x="218440" y="692150"/>
                  </a:cubicBezTo>
                  <a:cubicBezTo>
                    <a:pt x="203200" y="699770"/>
                    <a:pt x="172720" y="701040"/>
                    <a:pt x="156210" y="694690"/>
                  </a:cubicBezTo>
                  <a:cubicBezTo>
                    <a:pt x="142240" y="688340"/>
                    <a:pt x="132080" y="675640"/>
                    <a:pt x="125730" y="664210"/>
                  </a:cubicBezTo>
                  <a:cubicBezTo>
                    <a:pt x="119380" y="651510"/>
                    <a:pt x="119380" y="643890"/>
                    <a:pt x="119380" y="621030"/>
                  </a:cubicBezTo>
                  <a:cubicBezTo>
                    <a:pt x="121920" y="538480"/>
                    <a:pt x="180340" y="96520"/>
                    <a:pt x="236220" y="27940"/>
                  </a:cubicBezTo>
                  <a:cubicBezTo>
                    <a:pt x="254000" y="5080"/>
                    <a:pt x="275590" y="0"/>
                    <a:pt x="294640" y="1270"/>
                  </a:cubicBezTo>
                  <a:cubicBezTo>
                    <a:pt x="313690" y="2540"/>
                    <a:pt x="340360" y="20320"/>
                    <a:pt x="350520" y="35560"/>
                  </a:cubicBezTo>
                  <a:cubicBezTo>
                    <a:pt x="359410" y="49530"/>
                    <a:pt x="360680" y="69850"/>
                    <a:pt x="358140" y="83820"/>
                  </a:cubicBezTo>
                  <a:cubicBezTo>
                    <a:pt x="356870" y="96520"/>
                    <a:pt x="353060" y="101600"/>
                    <a:pt x="344170" y="114300"/>
                  </a:cubicBezTo>
                  <a:cubicBezTo>
                    <a:pt x="325120" y="144780"/>
                    <a:pt x="262890" y="209550"/>
                    <a:pt x="219710" y="250190"/>
                  </a:cubicBezTo>
                  <a:cubicBezTo>
                    <a:pt x="181610" y="285750"/>
                    <a:pt x="134620" y="332740"/>
                    <a:pt x="102870" y="345440"/>
                  </a:cubicBezTo>
                  <a:cubicBezTo>
                    <a:pt x="83820" y="353060"/>
                    <a:pt x="67310" y="354330"/>
                    <a:pt x="52070" y="350520"/>
                  </a:cubicBezTo>
                  <a:cubicBezTo>
                    <a:pt x="36830" y="345440"/>
                    <a:pt x="20320" y="332740"/>
                    <a:pt x="12700" y="320040"/>
                  </a:cubicBezTo>
                  <a:cubicBezTo>
                    <a:pt x="3810" y="306070"/>
                    <a:pt x="0" y="285750"/>
                    <a:pt x="2540" y="270510"/>
                  </a:cubicBezTo>
                  <a:cubicBezTo>
                    <a:pt x="5080" y="255270"/>
                    <a:pt x="27940" y="227330"/>
                    <a:pt x="27940" y="2273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2264092" y="2316480"/>
            <a:ext cx="440055" cy="187642"/>
            <a:chOff x="0" y="0"/>
            <a:chExt cx="586740" cy="2501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8260" y="50800"/>
              <a:ext cx="488950" cy="163830"/>
            </a:xfrm>
            <a:custGeom>
              <a:avLst/>
              <a:gdLst/>
              <a:ahLst/>
              <a:cxnLst/>
              <a:rect r="r" b="b" t="t" l="l"/>
              <a:pathLst>
                <a:path h="163830" w="488950">
                  <a:moveTo>
                    <a:pt x="76200" y="0"/>
                  </a:moveTo>
                  <a:cubicBezTo>
                    <a:pt x="458470" y="13970"/>
                    <a:pt x="466090" y="22860"/>
                    <a:pt x="474980" y="34290"/>
                  </a:cubicBezTo>
                  <a:cubicBezTo>
                    <a:pt x="482600" y="45720"/>
                    <a:pt x="488950" y="62230"/>
                    <a:pt x="486410" y="77470"/>
                  </a:cubicBezTo>
                  <a:cubicBezTo>
                    <a:pt x="483870" y="95250"/>
                    <a:pt x="467360" y="123190"/>
                    <a:pt x="452120" y="134620"/>
                  </a:cubicBezTo>
                  <a:cubicBezTo>
                    <a:pt x="440690" y="143510"/>
                    <a:pt x="422910" y="147320"/>
                    <a:pt x="408940" y="143510"/>
                  </a:cubicBezTo>
                  <a:cubicBezTo>
                    <a:pt x="391160" y="140970"/>
                    <a:pt x="363220" y="121920"/>
                    <a:pt x="354330" y="106680"/>
                  </a:cubicBezTo>
                  <a:cubicBezTo>
                    <a:pt x="345440" y="93980"/>
                    <a:pt x="344170" y="76200"/>
                    <a:pt x="346710" y="62230"/>
                  </a:cubicBezTo>
                  <a:cubicBezTo>
                    <a:pt x="349250" y="48260"/>
                    <a:pt x="356870" y="31750"/>
                    <a:pt x="368300" y="22860"/>
                  </a:cubicBezTo>
                  <a:cubicBezTo>
                    <a:pt x="378460" y="12700"/>
                    <a:pt x="394970" y="5080"/>
                    <a:pt x="408940" y="3810"/>
                  </a:cubicBezTo>
                  <a:cubicBezTo>
                    <a:pt x="422910" y="2540"/>
                    <a:pt x="440690" y="5080"/>
                    <a:pt x="452120" y="13970"/>
                  </a:cubicBezTo>
                  <a:cubicBezTo>
                    <a:pt x="467360" y="24130"/>
                    <a:pt x="483870" y="52070"/>
                    <a:pt x="486410" y="69850"/>
                  </a:cubicBezTo>
                  <a:cubicBezTo>
                    <a:pt x="488950" y="85090"/>
                    <a:pt x="482600" y="101600"/>
                    <a:pt x="474980" y="113030"/>
                  </a:cubicBezTo>
                  <a:cubicBezTo>
                    <a:pt x="466090" y="125730"/>
                    <a:pt x="458470" y="133350"/>
                    <a:pt x="438150" y="140970"/>
                  </a:cubicBezTo>
                  <a:cubicBezTo>
                    <a:pt x="382270" y="160020"/>
                    <a:pt x="144780" y="163830"/>
                    <a:pt x="76200" y="147320"/>
                  </a:cubicBezTo>
                  <a:cubicBezTo>
                    <a:pt x="45720" y="140970"/>
                    <a:pt x="26670" y="130810"/>
                    <a:pt x="15240" y="115570"/>
                  </a:cubicBezTo>
                  <a:cubicBezTo>
                    <a:pt x="5080" y="102870"/>
                    <a:pt x="0" y="81280"/>
                    <a:pt x="2540" y="64770"/>
                  </a:cubicBezTo>
                  <a:cubicBezTo>
                    <a:pt x="3810" y="48260"/>
                    <a:pt x="13970" y="29210"/>
                    <a:pt x="26670" y="19050"/>
                  </a:cubicBezTo>
                  <a:cubicBezTo>
                    <a:pt x="39370" y="762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4530090" y="1882140"/>
            <a:ext cx="608648" cy="608648"/>
            <a:chOff x="0" y="0"/>
            <a:chExt cx="811530" cy="81153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800" y="50800"/>
              <a:ext cx="713740" cy="716280"/>
            </a:xfrm>
            <a:custGeom>
              <a:avLst/>
              <a:gdLst/>
              <a:ahLst/>
              <a:cxnLst/>
              <a:rect r="r" b="b" t="t" l="l"/>
              <a:pathLst>
                <a:path h="716280" w="713740">
                  <a:moveTo>
                    <a:pt x="246380" y="0"/>
                  </a:moveTo>
                  <a:cubicBezTo>
                    <a:pt x="447040" y="71120"/>
                    <a:pt x="461010" y="90170"/>
                    <a:pt x="473710" y="121920"/>
                  </a:cubicBezTo>
                  <a:cubicBezTo>
                    <a:pt x="492760" y="168910"/>
                    <a:pt x="505460" y="256540"/>
                    <a:pt x="495300" y="322580"/>
                  </a:cubicBezTo>
                  <a:cubicBezTo>
                    <a:pt x="485140" y="391160"/>
                    <a:pt x="440690" y="472440"/>
                    <a:pt x="405130" y="525780"/>
                  </a:cubicBezTo>
                  <a:cubicBezTo>
                    <a:pt x="378460" y="566420"/>
                    <a:pt x="355600" y="599440"/>
                    <a:pt x="316230" y="623570"/>
                  </a:cubicBezTo>
                  <a:cubicBezTo>
                    <a:pt x="269240" y="652780"/>
                    <a:pt x="181610" y="673100"/>
                    <a:pt x="134620" y="671830"/>
                  </a:cubicBezTo>
                  <a:cubicBezTo>
                    <a:pt x="105410" y="670560"/>
                    <a:pt x="81280" y="666750"/>
                    <a:pt x="60960" y="647700"/>
                  </a:cubicBezTo>
                  <a:cubicBezTo>
                    <a:pt x="33020" y="623570"/>
                    <a:pt x="0" y="554990"/>
                    <a:pt x="0" y="514350"/>
                  </a:cubicBezTo>
                  <a:cubicBezTo>
                    <a:pt x="0" y="481330"/>
                    <a:pt x="13970" y="444500"/>
                    <a:pt x="39370" y="421640"/>
                  </a:cubicBezTo>
                  <a:cubicBezTo>
                    <a:pt x="72390" y="392430"/>
                    <a:pt x="147320" y="360680"/>
                    <a:pt x="200660" y="370840"/>
                  </a:cubicBezTo>
                  <a:cubicBezTo>
                    <a:pt x="267970" y="384810"/>
                    <a:pt x="326390" y="518160"/>
                    <a:pt x="401320" y="543560"/>
                  </a:cubicBezTo>
                  <a:cubicBezTo>
                    <a:pt x="468630" y="567690"/>
                    <a:pt x="572770" y="533400"/>
                    <a:pt x="621030" y="537210"/>
                  </a:cubicBezTo>
                  <a:cubicBezTo>
                    <a:pt x="643890" y="539750"/>
                    <a:pt x="657860" y="541020"/>
                    <a:pt x="671830" y="549910"/>
                  </a:cubicBezTo>
                  <a:cubicBezTo>
                    <a:pt x="685800" y="558800"/>
                    <a:pt x="698500" y="574040"/>
                    <a:pt x="704850" y="589280"/>
                  </a:cubicBezTo>
                  <a:cubicBezTo>
                    <a:pt x="711200" y="604520"/>
                    <a:pt x="712470" y="626110"/>
                    <a:pt x="707390" y="641350"/>
                  </a:cubicBezTo>
                  <a:cubicBezTo>
                    <a:pt x="699770" y="661670"/>
                    <a:pt x="673100" y="688340"/>
                    <a:pt x="652780" y="697230"/>
                  </a:cubicBezTo>
                  <a:cubicBezTo>
                    <a:pt x="637540" y="703580"/>
                    <a:pt x="617220" y="701040"/>
                    <a:pt x="600710" y="695960"/>
                  </a:cubicBezTo>
                  <a:cubicBezTo>
                    <a:pt x="585470" y="690880"/>
                    <a:pt x="568960" y="678180"/>
                    <a:pt x="560070" y="664210"/>
                  </a:cubicBezTo>
                  <a:cubicBezTo>
                    <a:pt x="551180" y="650240"/>
                    <a:pt x="544830" y="631190"/>
                    <a:pt x="547370" y="613410"/>
                  </a:cubicBezTo>
                  <a:cubicBezTo>
                    <a:pt x="549910" y="591820"/>
                    <a:pt x="567690" y="560070"/>
                    <a:pt x="586740" y="548640"/>
                  </a:cubicBezTo>
                  <a:cubicBezTo>
                    <a:pt x="607060" y="537210"/>
                    <a:pt x="643890" y="537210"/>
                    <a:pt x="664210" y="544830"/>
                  </a:cubicBezTo>
                  <a:cubicBezTo>
                    <a:pt x="679450" y="551180"/>
                    <a:pt x="693420" y="566420"/>
                    <a:pt x="701040" y="581660"/>
                  </a:cubicBezTo>
                  <a:cubicBezTo>
                    <a:pt x="708660" y="596900"/>
                    <a:pt x="713740" y="615950"/>
                    <a:pt x="708660" y="633730"/>
                  </a:cubicBezTo>
                  <a:cubicBezTo>
                    <a:pt x="703580" y="654050"/>
                    <a:pt x="687070" y="679450"/>
                    <a:pt x="661670" y="693420"/>
                  </a:cubicBezTo>
                  <a:cubicBezTo>
                    <a:pt x="618490" y="716280"/>
                    <a:pt x="509270" y="713740"/>
                    <a:pt x="449580" y="708660"/>
                  </a:cubicBezTo>
                  <a:cubicBezTo>
                    <a:pt x="403860" y="704850"/>
                    <a:pt x="367030" y="698500"/>
                    <a:pt x="330200" y="681990"/>
                  </a:cubicBezTo>
                  <a:cubicBezTo>
                    <a:pt x="292100" y="664210"/>
                    <a:pt x="254000" y="633730"/>
                    <a:pt x="227330" y="604520"/>
                  </a:cubicBezTo>
                  <a:cubicBezTo>
                    <a:pt x="203200" y="576580"/>
                    <a:pt x="165100" y="534670"/>
                    <a:pt x="171450" y="511810"/>
                  </a:cubicBezTo>
                  <a:cubicBezTo>
                    <a:pt x="179070" y="486410"/>
                    <a:pt x="243840" y="487680"/>
                    <a:pt x="271780" y="459740"/>
                  </a:cubicBezTo>
                  <a:cubicBezTo>
                    <a:pt x="304800" y="427990"/>
                    <a:pt x="339090" y="369570"/>
                    <a:pt x="346710" y="321310"/>
                  </a:cubicBezTo>
                  <a:cubicBezTo>
                    <a:pt x="353060" y="271780"/>
                    <a:pt x="342900" y="195580"/>
                    <a:pt x="313690" y="166370"/>
                  </a:cubicBezTo>
                  <a:cubicBezTo>
                    <a:pt x="289560" y="142240"/>
                    <a:pt x="224790" y="157480"/>
                    <a:pt x="198120" y="142240"/>
                  </a:cubicBezTo>
                  <a:cubicBezTo>
                    <a:pt x="180340" y="132080"/>
                    <a:pt x="167640" y="119380"/>
                    <a:pt x="161290" y="104140"/>
                  </a:cubicBezTo>
                  <a:cubicBezTo>
                    <a:pt x="154940" y="88900"/>
                    <a:pt x="154940" y="64770"/>
                    <a:pt x="158750" y="49530"/>
                  </a:cubicBezTo>
                  <a:cubicBezTo>
                    <a:pt x="162560" y="38100"/>
                    <a:pt x="167640" y="27940"/>
                    <a:pt x="177800" y="19050"/>
                  </a:cubicBezTo>
                  <a:cubicBezTo>
                    <a:pt x="193040" y="8890"/>
                    <a:pt x="246380" y="0"/>
                    <a:pt x="24638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8562975" y="1794510"/>
            <a:ext cx="486728" cy="713422"/>
            <a:chOff x="0" y="0"/>
            <a:chExt cx="648970" cy="9512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6990" y="50800"/>
              <a:ext cx="554990" cy="849630"/>
            </a:xfrm>
            <a:custGeom>
              <a:avLst/>
              <a:gdLst/>
              <a:ahLst/>
              <a:cxnLst/>
              <a:rect r="r" b="b" t="t" l="l"/>
              <a:pathLst>
                <a:path h="849630" w="554990">
                  <a:moveTo>
                    <a:pt x="80010" y="0"/>
                  </a:moveTo>
                  <a:cubicBezTo>
                    <a:pt x="213360" y="5080"/>
                    <a:pt x="278130" y="10160"/>
                    <a:pt x="308610" y="30480"/>
                  </a:cubicBezTo>
                  <a:cubicBezTo>
                    <a:pt x="332740" y="46990"/>
                    <a:pt x="345440" y="69850"/>
                    <a:pt x="356870" y="99060"/>
                  </a:cubicBezTo>
                  <a:cubicBezTo>
                    <a:pt x="372110" y="140970"/>
                    <a:pt x="373380" y="217170"/>
                    <a:pt x="372110" y="269240"/>
                  </a:cubicBezTo>
                  <a:cubicBezTo>
                    <a:pt x="370840" y="312420"/>
                    <a:pt x="374650" y="356870"/>
                    <a:pt x="356870" y="387350"/>
                  </a:cubicBezTo>
                  <a:cubicBezTo>
                    <a:pt x="340360" y="417830"/>
                    <a:pt x="298450" y="444500"/>
                    <a:pt x="271780" y="454660"/>
                  </a:cubicBezTo>
                  <a:cubicBezTo>
                    <a:pt x="252730" y="461010"/>
                    <a:pt x="231140" y="458470"/>
                    <a:pt x="215900" y="453390"/>
                  </a:cubicBezTo>
                  <a:cubicBezTo>
                    <a:pt x="203200" y="449580"/>
                    <a:pt x="191770" y="441960"/>
                    <a:pt x="184150" y="431800"/>
                  </a:cubicBezTo>
                  <a:cubicBezTo>
                    <a:pt x="173990" y="417830"/>
                    <a:pt x="163830" y="396240"/>
                    <a:pt x="165100" y="378460"/>
                  </a:cubicBezTo>
                  <a:cubicBezTo>
                    <a:pt x="166370" y="356870"/>
                    <a:pt x="180340" y="322580"/>
                    <a:pt x="200660" y="312420"/>
                  </a:cubicBezTo>
                  <a:cubicBezTo>
                    <a:pt x="227330" y="299720"/>
                    <a:pt x="283210" y="322580"/>
                    <a:pt x="322580" y="332740"/>
                  </a:cubicBezTo>
                  <a:cubicBezTo>
                    <a:pt x="361950" y="344170"/>
                    <a:pt x="403860" y="356870"/>
                    <a:pt x="435610" y="374650"/>
                  </a:cubicBezTo>
                  <a:cubicBezTo>
                    <a:pt x="464820" y="391160"/>
                    <a:pt x="492760" y="410210"/>
                    <a:pt x="511810" y="434340"/>
                  </a:cubicBezTo>
                  <a:cubicBezTo>
                    <a:pt x="530860" y="461010"/>
                    <a:pt x="546100" y="494030"/>
                    <a:pt x="551180" y="527050"/>
                  </a:cubicBezTo>
                  <a:cubicBezTo>
                    <a:pt x="554990" y="562610"/>
                    <a:pt x="544830" y="604520"/>
                    <a:pt x="533400" y="641350"/>
                  </a:cubicBezTo>
                  <a:cubicBezTo>
                    <a:pt x="523240" y="675640"/>
                    <a:pt x="508000" y="709930"/>
                    <a:pt x="487680" y="740410"/>
                  </a:cubicBezTo>
                  <a:cubicBezTo>
                    <a:pt x="463550" y="774700"/>
                    <a:pt x="424180" y="819150"/>
                    <a:pt x="396240" y="835660"/>
                  </a:cubicBezTo>
                  <a:cubicBezTo>
                    <a:pt x="379730" y="845820"/>
                    <a:pt x="363220" y="849630"/>
                    <a:pt x="347980" y="848360"/>
                  </a:cubicBezTo>
                  <a:cubicBezTo>
                    <a:pt x="331470" y="847090"/>
                    <a:pt x="313690" y="839470"/>
                    <a:pt x="300990" y="829310"/>
                  </a:cubicBezTo>
                  <a:cubicBezTo>
                    <a:pt x="289560" y="819150"/>
                    <a:pt x="279400" y="801370"/>
                    <a:pt x="275590" y="786130"/>
                  </a:cubicBezTo>
                  <a:cubicBezTo>
                    <a:pt x="273050" y="770890"/>
                    <a:pt x="275590" y="750570"/>
                    <a:pt x="281940" y="735330"/>
                  </a:cubicBezTo>
                  <a:cubicBezTo>
                    <a:pt x="288290" y="721360"/>
                    <a:pt x="302260" y="707390"/>
                    <a:pt x="317500" y="699770"/>
                  </a:cubicBezTo>
                  <a:cubicBezTo>
                    <a:pt x="331470" y="692150"/>
                    <a:pt x="350520" y="688340"/>
                    <a:pt x="367030" y="692150"/>
                  </a:cubicBezTo>
                  <a:cubicBezTo>
                    <a:pt x="386080" y="697230"/>
                    <a:pt x="416560" y="717550"/>
                    <a:pt x="425450" y="737870"/>
                  </a:cubicBezTo>
                  <a:cubicBezTo>
                    <a:pt x="434340" y="756920"/>
                    <a:pt x="431800" y="792480"/>
                    <a:pt x="420370" y="811530"/>
                  </a:cubicBezTo>
                  <a:cubicBezTo>
                    <a:pt x="408940" y="829310"/>
                    <a:pt x="378460" y="847090"/>
                    <a:pt x="356870" y="848360"/>
                  </a:cubicBezTo>
                  <a:cubicBezTo>
                    <a:pt x="335280" y="849630"/>
                    <a:pt x="303530" y="831850"/>
                    <a:pt x="289560" y="816610"/>
                  </a:cubicBezTo>
                  <a:cubicBezTo>
                    <a:pt x="278130" y="803910"/>
                    <a:pt x="274320" y="784860"/>
                    <a:pt x="274320" y="768350"/>
                  </a:cubicBezTo>
                  <a:cubicBezTo>
                    <a:pt x="274320" y="753110"/>
                    <a:pt x="280670" y="736600"/>
                    <a:pt x="290830" y="721360"/>
                  </a:cubicBezTo>
                  <a:cubicBezTo>
                    <a:pt x="303530" y="703580"/>
                    <a:pt x="331470" y="693420"/>
                    <a:pt x="346710" y="674370"/>
                  </a:cubicBezTo>
                  <a:cubicBezTo>
                    <a:pt x="361950" y="654050"/>
                    <a:pt x="374650" y="628650"/>
                    <a:pt x="379730" y="604520"/>
                  </a:cubicBezTo>
                  <a:cubicBezTo>
                    <a:pt x="387350" y="579120"/>
                    <a:pt x="394970" y="547370"/>
                    <a:pt x="383540" y="523240"/>
                  </a:cubicBezTo>
                  <a:cubicBezTo>
                    <a:pt x="370840" y="494030"/>
                    <a:pt x="321310" y="454660"/>
                    <a:pt x="289560" y="445770"/>
                  </a:cubicBezTo>
                  <a:cubicBezTo>
                    <a:pt x="264160" y="438150"/>
                    <a:pt x="234950" y="459740"/>
                    <a:pt x="215900" y="453390"/>
                  </a:cubicBezTo>
                  <a:cubicBezTo>
                    <a:pt x="198120" y="447040"/>
                    <a:pt x="181610" y="430530"/>
                    <a:pt x="173990" y="415290"/>
                  </a:cubicBezTo>
                  <a:cubicBezTo>
                    <a:pt x="165100" y="400050"/>
                    <a:pt x="163830" y="378460"/>
                    <a:pt x="167640" y="359410"/>
                  </a:cubicBezTo>
                  <a:cubicBezTo>
                    <a:pt x="172720" y="332740"/>
                    <a:pt x="213360" y="306070"/>
                    <a:pt x="215900" y="274320"/>
                  </a:cubicBezTo>
                  <a:cubicBezTo>
                    <a:pt x="219710" y="238760"/>
                    <a:pt x="200660" y="175260"/>
                    <a:pt x="171450" y="153670"/>
                  </a:cubicBezTo>
                  <a:cubicBezTo>
                    <a:pt x="143510" y="132080"/>
                    <a:pt x="73660" y="162560"/>
                    <a:pt x="44450" y="146050"/>
                  </a:cubicBezTo>
                  <a:cubicBezTo>
                    <a:pt x="22860" y="133350"/>
                    <a:pt x="7620" y="106680"/>
                    <a:pt x="3810" y="86360"/>
                  </a:cubicBezTo>
                  <a:cubicBezTo>
                    <a:pt x="0" y="68580"/>
                    <a:pt x="5080" y="46990"/>
                    <a:pt x="16510" y="33020"/>
                  </a:cubicBezTo>
                  <a:cubicBezTo>
                    <a:pt x="29210" y="1651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7473315" y="1701165"/>
            <a:ext cx="1400175" cy="924877"/>
            <a:chOff x="0" y="0"/>
            <a:chExt cx="1866900" cy="123317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8260" y="48260"/>
              <a:ext cx="1772920" cy="1137920"/>
            </a:xfrm>
            <a:custGeom>
              <a:avLst/>
              <a:gdLst/>
              <a:ahLst/>
              <a:cxnLst/>
              <a:rect r="r" b="b" t="t" l="l"/>
              <a:pathLst>
                <a:path h="1137920" w="1772920">
                  <a:moveTo>
                    <a:pt x="128270" y="20320"/>
                  </a:moveTo>
                  <a:cubicBezTo>
                    <a:pt x="760730" y="480060"/>
                    <a:pt x="905510" y="565150"/>
                    <a:pt x="989330" y="613410"/>
                  </a:cubicBezTo>
                  <a:cubicBezTo>
                    <a:pt x="1035050" y="638810"/>
                    <a:pt x="1056640" y="654050"/>
                    <a:pt x="1097280" y="668020"/>
                  </a:cubicBezTo>
                  <a:cubicBezTo>
                    <a:pt x="1143000" y="685800"/>
                    <a:pt x="1205230" y="687070"/>
                    <a:pt x="1253490" y="703580"/>
                  </a:cubicBezTo>
                  <a:cubicBezTo>
                    <a:pt x="1296670" y="717550"/>
                    <a:pt x="1323340" y="730250"/>
                    <a:pt x="1372870" y="756920"/>
                  </a:cubicBezTo>
                  <a:cubicBezTo>
                    <a:pt x="1463040" y="806450"/>
                    <a:pt x="1685290" y="942340"/>
                    <a:pt x="1737360" y="991870"/>
                  </a:cubicBezTo>
                  <a:cubicBezTo>
                    <a:pt x="1755140" y="1008380"/>
                    <a:pt x="1762760" y="1017270"/>
                    <a:pt x="1766570" y="1032510"/>
                  </a:cubicBezTo>
                  <a:cubicBezTo>
                    <a:pt x="1771650" y="1047750"/>
                    <a:pt x="1772920" y="1068070"/>
                    <a:pt x="1765300" y="1083310"/>
                  </a:cubicBezTo>
                  <a:cubicBezTo>
                    <a:pt x="1756410" y="1102360"/>
                    <a:pt x="1731010" y="1127760"/>
                    <a:pt x="1709420" y="1132840"/>
                  </a:cubicBezTo>
                  <a:cubicBezTo>
                    <a:pt x="1689100" y="1137920"/>
                    <a:pt x="1654810" y="1126490"/>
                    <a:pt x="1638300" y="1113790"/>
                  </a:cubicBezTo>
                  <a:cubicBezTo>
                    <a:pt x="1624330" y="1103630"/>
                    <a:pt x="1616710" y="1085850"/>
                    <a:pt x="1612900" y="1070610"/>
                  </a:cubicBezTo>
                  <a:cubicBezTo>
                    <a:pt x="1610360" y="1054100"/>
                    <a:pt x="1612900" y="1035050"/>
                    <a:pt x="1620520" y="1019810"/>
                  </a:cubicBezTo>
                  <a:cubicBezTo>
                    <a:pt x="1628140" y="1005840"/>
                    <a:pt x="1642110" y="991870"/>
                    <a:pt x="1656080" y="984250"/>
                  </a:cubicBezTo>
                  <a:cubicBezTo>
                    <a:pt x="1671320" y="977900"/>
                    <a:pt x="1690370" y="974090"/>
                    <a:pt x="1706880" y="977900"/>
                  </a:cubicBezTo>
                  <a:cubicBezTo>
                    <a:pt x="1725930" y="984250"/>
                    <a:pt x="1755140" y="1004570"/>
                    <a:pt x="1764030" y="1024890"/>
                  </a:cubicBezTo>
                  <a:cubicBezTo>
                    <a:pt x="1772920" y="1045210"/>
                    <a:pt x="1767840" y="1080770"/>
                    <a:pt x="1757680" y="1098550"/>
                  </a:cubicBezTo>
                  <a:cubicBezTo>
                    <a:pt x="1750060" y="1113790"/>
                    <a:pt x="1733550" y="1125220"/>
                    <a:pt x="1718310" y="1130300"/>
                  </a:cubicBezTo>
                  <a:cubicBezTo>
                    <a:pt x="1703070" y="1135380"/>
                    <a:pt x="1687830" y="1137920"/>
                    <a:pt x="1667510" y="1131570"/>
                  </a:cubicBezTo>
                  <a:cubicBezTo>
                    <a:pt x="1625600" y="1117600"/>
                    <a:pt x="1560830" y="1043940"/>
                    <a:pt x="1499870" y="1005840"/>
                  </a:cubicBezTo>
                  <a:cubicBezTo>
                    <a:pt x="1435100" y="963930"/>
                    <a:pt x="1342390" y="918210"/>
                    <a:pt x="1287780" y="891540"/>
                  </a:cubicBezTo>
                  <a:cubicBezTo>
                    <a:pt x="1254760" y="875030"/>
                    <a:pt x="1239520" y="866140"/>
                    <a:pt x="1206500" y="853440"/>
                  </a:cubicBezTo>
                  <a:cubicBezTo>
                    <a:pt x="1158240" y="836930"/>
                    <a:pt x="1075690" y="826770"/>
                    <a:pt x="1022350" y="806450"/>
                  </a:cubicBezTo>
                  <a:cubicBezTo>
                    <a:pt x="979170" y="789940"/>
                    <a:pt x="957580" y="775970"/>
                    <a:pt x="908050" y="748030"/>
                  </a:cubicBezTo>
                  <a:cubicBezTo>
                    <a:pt x="805180" y="688340"/>
                    <a:pt x="523240" y="519430"/>
                    <a:pt x="447040" y="455930"/>
                  </a:cubicBezTo>
                  <a:cubicBezTo>
                    <a:pt x="417830" y="431800"/>
                    <a:pt x="420370" y="421640"/>
                    <a:pt x="392430" y="397510"/>
                  </a:cubicBezTo>
                  <a:cubicBezTo>
                    <a:pt x="326390" y="339090"/>
                    <a:pt x="80010" y="194310"/>
                    <a:pt x="29210" y="138430"/>
                  </a:cubicBezTo>
                  <a:cubicBezTo>
                    <a:pt x="11430" y="119380"/>
                    <a:pt x="5080" y="107950"/>
                    <a:pt x="2540" y="91440"/>
                  </a:cubicBezTo>
                  <a:cubicBezTo>
                    <a:pt x="0" y="73660"/>
                    <a:pt x="3810" y="52070"/>
                    <a:pt x="13970" y="36830"/>
                  </a:cubicBezTo>
                  <a:cubicBezTo>
                    <a:pt x="26670" y="21590"/>
                    <a:pt x="55880" y="3810"/>
                    <a:pt x="76200" y="2540"/>
                  </a:cubicBezTo>
                  <a:cubicBezTo>
                    <a:pt x="93980" y="0"/>
                    <a:pt x="128270" y="20320"/>
                    <a:pt x="128270" y="203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7669530" y="7229475"/>
            <a:ext cx="3829050" cy="362903"/>
            <a:chOff x="0" y="0"/>
            <a:chExt cx="5105400" cy="4838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9530" y="50800"/>
              <a:ext cx="5006340" cy="403860"/>
            </a:xfrm>
            <a:custGeom>
              <a:avLst/>
              <a:gdLst/>
              <a:ahLst/>
              <a:cxnLst/>
              <a:rect r="r" b="b" t="t" l="l"/>
              <a:pathLst>
                <a:path h="403860" w="5006340">
                  <a:moveTo>
                    <a:pt x="83820" y="0"/>
                  </a:moveTo>
                  <a:cubicBezTo>
                    <a:pt x="571500" y="29210"/>
                    <a:pt x="1007110" y="10160"/>
                    <a:pt x="1291590" y="25400"/>
                  </a:cubicBezTo>
                  <a:cubicBezTo>
                    <a:pt x="1532890" y="38100"/>
                    <a:pt x="1733550" y="78740"/>
                    <a:pt x="1954530" y="90170"/>
                  </a:cubicBezTo>
                  <a:cubicBezTo>
                    <a:pt x="2176780" y="102870"/>
                    <a:pt x="2490470" y="88900"/>
                    <a:pt x="2623820" y="100330"/>
                  </a:cubicBezTo>
                  <a:cubicBezTo>
                    <a:pt x="2679700" y="104140"/>
                    <a:pt x="2692400" y="113030"/>
                    <a:pt x="2744470" y="119380"/>
                  </a:cubicBezTo>
                  <a:cubicBezTo>
                    <a:pt x="2839720" y="128270"/>
                    <a:pt x="3011170" y="134620"/>
                    <a:pt x="3152140" y="138430"/>
                  </a:cubicBezTo>
                  <a:cubicBezTo>
                    <a:pt x="3303270" y="142240"/>
                    <a:pt x="3472180" y="130810"/>
                    <a:pt x="3625850" y="140970"/>
                  </a:cubicBezTo>
                  <a:cubicBezTo>
                    <a:pt x="3773170" y="149860"/>
                    <a:pt x="3886200" y="180340"/>
                    <a:pt x="4056380" y="195580"/>
                  </a:cubicBezTo>
                  <a:cubicBezTo>
                    <a:pt x="4297680" y="218440"/>
                    <a:pt x="4823460" y="210820"/>
                    <a:pt x="4939030" y="245110"/>
                  </a:cubicBezTo>
                  <a:cubicBezTo>
                    <a:pt x="4970780" y="254000"/>
                    <a:pt x="4984750" y="261620"/>
                    <a:pt x="4994910" y="276860"/>
                  </a:cubicBezTo>
                  <a:cubicBezTo>
                    <a:pt x="5003800" y="293370"/>
                    <a:pt x="5006340" y="323850"/>
                    <a:pt x="4998720" y="340360"/>
                  </a:cubicBezTo>
                  <a:cubicBezTo>
                    <a:pt x="4991100" y="358140"/>
                    <a:pt x="4966970" y="377190"/>
                    <a:pt x="4949190" y="379730"/>
                  </a:cubicBezTo>
                  <a:cubicBezTo>
                    <a:pt x="4930140" y="383540"/>
                    <a:pt x="4900930" y="373380"/>
                    <a:pt x="4888230" y="360680"/>
                  </a:cubicBezTo>
                  <a:cubicBezTo>
                    <a:pt x="4875530" y="346710"/>
                    <a:pt x="4866640" y="317500"/>
                    <a:pt x="4870450" y="299720"/>
                  </a:cubicBezTo>
                  <a:cubicBezTo>
                    <a:pt x="4874260" y="280670"/>
                    <a:pt x="4893310" y="257810"/>
                    <a:pt x="4911090" y="250190"/>
                  </a:cubicBezTo>
                  <a:cubicBezTo>
                    <a:pt x="4927600" y="242570"/>
                    <a:pt x="4958080" y="246380"/>
                    <a:pt x="4974590" y="256540"/>
                  </a:cubicBezTo>
                  <a:cubicBezTo>
                    <a:pt x="4989830" y="266700"/>
                    <a:pt x="5002530" y="294640"/>
                    <a:pt x="5005070" y="312420"/>
                  </a:cubicBezTo>
                  <a:cubicBezTo>
                    <a:pt x="5006340" y="326390"/>
                    <a:pt x="5001260" y="342900"/>
                    <a:pt x="4991100" y="353060"/>
                  </a:cubicBezTo>
                  <a:cubicBezTo>
                    <a:pt x="4979670" y="367030"/>
                    <a:pt x="4965700" y="374650"/>
                    <a:pt x="4933950" y="381000"/>
                  </a:cubicBezTo>
                  <a:cubicBezTo>
                    <a:pt x="4814570" y="403860"/>
                    <a:pt x="4278630" y="349250"/>
                    <a:pt x="4037330" y="327660"/>
                  </a:cubicBezTo>
                  <a:cubicBezTo>
                    <a:pt x="3873500" y="313690"/>
                    <a:pt x="3789680" y="292100"/>
                    <a:pt x="3624580" y="280670"/>
                  </a:cubicBezTo>
                  <a:cubicBezTo>
                    <a:pt x="3382010" y="262890"/>
                    <a:pt x="2870200" y="269240"/>
                    <a:pt x="2720340" y="251460"/>
                  </a:cubicBezTo>
                  <a:cubicBezTo>
                    <a:pt x="2670810" y="245110"/>
                    <a:pt x="2672080" y="236220"/>
                    <a:pt x="2622550" y="231140"/>
                  </a:cubicBezTo>
                  <a:cubicBezTo>
                    <a:pt x="2475230" y="214630"/>
                    <a:pt x="1973580" y="231140"/>
                    <a:pt x="1728470" y="215900"/>
                  </a:cubicBezTo>
                  <a:cubicBezTo>
                    <a:pt x="1557020" y="205740"/>
                    <a:pt x="1470660" y="179070"/>
                    <a:pt x="1291590" y="168910"/>
                  </a:cubicBezTo>
                  <a:cubicBezTo>
                    <a:pt x="1013460" y="153670"/>
                    <a:pt x="415290" y="167640"/>
                    <a:pt x="220980" y="160020"/>
                  </a:cubicBezTo>
                  <a:cubicBezTo>
                    <a:pt x="148590" y="157480"/>
                    <a:pt x="106680" y="158750"/>
                    <a:pt x="71120" y="149860"/>
                  </a:cubicBezTo>
                  <a:cubicBezTo>
                    <a:pt x="49530" y="144780"/>
                    <a:pt x="34290" y="138430"/>
                    <a:pt x="22860" y="127000"/>
                  </a:cubicBezTo>
                  <a:cubicBezTo>
                    <a:pt x="11430" y="114300"/>
                    <a:pt x="2540" y="92710"/>
                    <a:pt x="1270" y="77470"/>
                  </a:cubicBezTo>
                  <a:cubicBezTo>
                    <a:pt x="0" y="64770"/>
                    <a:pt x="2540" y="53340"/>
                    <a:pt x="8890" y="41910"/>
                  </a:cubicBezTo>
                  <a:cubicBezTo>
                    <a:pt x="16510" y="27940"/>
                    <a:pt x="34290" y="11430"/>
                    <a:pt x="48260" y="5080"/>
                  </a:cubicBezTo>
                  <a:cubicBezTo>
                    <a:pt x="59690" y="0"/>
                    <a:pt x="83820" y="0"/>
                    <a:pt x="8382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7464743" y="4953000"/>
            <a:ext cx="5255895" cy="395288"/>
            <a:chOff x="0" y="0"/>
            <a:chExt cx="7007860" cy="5270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6990" y="50800"/>
              <a:ext cx="6911340" cy="487680"/>
            </a:xfrm>
            <a:custGeom>
              <a:avLst/>
              <a:gdLst/>
              <a:ahLst/>
              <a:cxnLst/>
              <a:rect r="r" b="b" t="t" l="l"/>
              <a:pathLst>
                <a:path h="487680" w="6911340">
                  <a:moveTo>
                    <a:pt x="76200" y="0"/>
                  </a:moveTo>
                  <a:cubicBezTo>
                    <a:pt x="1654810" y="184150"/>
                    <a:pt x="1673860" y="203200"/>
                    <a:pt x="1791970" y="217170"/>
                  </a:cubicBezTo>
                  <a:cubicBezTo>
                    <a:pt x="2038350" y="245110"/>
                    <a:pt x="2451100" y="240030"/>
                    <a:pt x="2951480" y="251460"/>
                  </a:cubicBezTo>
                  <a:cubicBezTo>
                    <a:pt x="3869690" y="270510"/>
                    <a:pt x="6582410" y="231140"/>
                    <a:pt x="6847840" y="299720"/>
                  </a:cubicBezTo>
                  <a:cubicBezTo>
                    <a:pt x="6880860" y="308610"/>
                    <a:pt x="6889750" y="313690"/>
                    <a:pt x="6898640" y="327660"/>
                  </a:cubicBezTo>
                  <a:cubicBezTo>
                    <a:pt x="6908800" y="341630"/>
                    <a:pt x="6911340" y="369570"/>
                    <a:pt x="6904990" y="386080"/>
                  </a:cubicBezTo>
                  <a:cubicBezTo>
                    <a:pt x="6898640" y="401320"/>
                    <a:pt x="6877050" y="419100"/>
                    <a:pt x="6860540" y="422910"/>
                  </a:cubicBezTo>
                  <a:cubicBezTo>
                    <a:pt x="6842760" y="426720"/>
                    <a:pt x="6816090" y="419100"/>
                    <a:pt x="6804660" y="406400"/>
                  </a:cubicBezTo>
                  <a:cubicBezTo>
                    <a:pt x="6791960" y="394970"/>
                    <a:pt x="6783070" y="368300"/>
                    <a:pt x="6785610" y="351790"/>
                  </a:cubicBezTo>
                  <a:cubicBezTo>
                    <a:pt x="6789420" y="334010"/>
                    <a:pt x="6805930" y="312420"/>
                    <a:pt x="6822440" y="306070"/>
                  </a:cubicBezTo>
                  <a:cubicBezTo>
                    <a:pt x="6837680" y="298450"/>
                    <a:pt x="6865620" y="299720"/>
                    <a:pt x="6879590" y="308610"/>
                  </a:cubicBezTo>
                  <a:cubicBezTo>
                    <a:pt x="6894830" y="318770"/>
                    <a:pt x="6907530" y="342900"/>
                    <a:pt x="6910070" y="359410"/>
                  </a:cubicBezTo>
                  <a:cubicBezTo>
                    <a:pt x="6911340" y="372110"/>
                    <a:pt x="6907530" y="387350"/>
                    <a:pt x="6898640" y="397510"/>
                  </a:cubicBezTo>
                  <a:cubicBezTo>
                    <a:pt x="6888480" y="410210"/>
                    <a:pt x="6879590" y="416560"/>
                    <a:pt x="6846570" y="424180"/>
                  </a:cubicBezTo>
                  <a:cubicBezTo>
                    <a:pt x="6579870" y="487680"/>
                    <a:pt x="3870960" y="396240"/>
                    <a:pt x="2948940" y="377190"/>
                  </a:cubicBezTo>
                  <a:cubicBezTo>
                    <a:pt x="2440940" y="365760"/>
                    <a:pt x="2012950" y="369570"/>
                    <a:pt x="1766570" y="341630"/>
                  </a:cubicBezTo>
                  <a:cubicBezTo>
                    <a:pt x="1653540" y="328930"/>
                    <a:pt x="1638300" y="309880"/>
                    <a:pt x="1522730" y="292100"/>
                  </a:cubicBezTo>
                  <a:cubicBezTo>
                    <a:pt x="1239520" y="248920"/>
                    <a:pt x="213360" y="190500"/>
                    <a:pt x="60960" y="133350"/>
                  </a:cubicBezTo>
                  <a:cubicBezTo>
                    <a:pt x="29210" y="121920"/>
                    <a:pt x="19050" y="114300"/>
                    <a:pt x="8890" y="99060"/>
                  </a:cubicBezTo>
                  <a:cubicBezTo>
                    <a:pt x="1270" y="85090"/>
                    <a:pt x="0" y="66040"/>
                    <a:pt x="3810" y="50800"/>
                  </a:cubicBezTo>
                  <a:cubicBezTo>
                    <a:pt x="6350" y="36830"/>
                    <a:pt x="17780" y="20320"/>
                    <a:pt x="30480" y="11430"/>
                  </a:cubicBezTo>
                  <a:cubicBezTo>
                    <a:pt x="41910" y="381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1295698" y="7413307"/>
            <a:ext cx="1355408" cy="205740"/>
            <a:chOff x="0" y="0"/>
            <a:chExt cx="1807210" cy="27432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8260" y="50800"/>
              <a:ext cx="1708150" cy="215900"/>
            </a:xfrm>
            <a:custGeom>
              <a:avLst/>
              <a:gdLst/>
              <a:ahLst/>
              <a:cxnLst/>
              <a:rect r="r" b="b" t="t" l="l"/>
              <a:pathLst>
                <a:path h="215900" w="1708150">
                  <a:moveTo>
                    <a:pt x="80010" y="0"/>
                  </a:moveTo>
                  <a:cubicBezTo>
                    <a:pt x="1663700" y="19050"/>
                    <a:pt x="1678940" y="27940"/>
                    <a:pt x="1692910" y="44450"/>
                  </a:cubicBezTo>
                  <a:cubicBezTo>
                    <a:pt x="1703070" y="58420"/>
                    <a:pt x="1708150" y="78740"/>
                    <a:pt x="1706880" y="95250"/>
                  </a:cubicBezTo>
                  <a:cubicBezTo>
                    <a:pt x="1705610" y="111760"/>
                    <a:pt x="1699260" y="130810"/>
                    <a:pt x="1687830" y="143510"/>
                  </a:cubicBezTo>
                  <a:cubicBezTo>
                    <a:pt x="1672590" y="158750"/>
                    <a:pt x="1637030" y="172720"/>
                    <a:pt x="1615440" y="172720"/>
                  </a:cubicBezTo>
                  <a:cubicBezTo>
                    <a:pt x="1597660" y="171450"/>
                    <a:pt x="1579880" y="163830"/>
                    <a:pt x="1568450" y="149860"/>
                  </a:cubicBezTo>
                  <a:cubicBezTo>
                    <a:pt x="1554480" y="134620"/>
                    <a:pt x="1541780" y="99060"/>
                    <a:pt x="1543050" y="77470"/>
                  </a:cubicBezTo>
                  <a:cubicBezTo>
                    <a:pt x="1545590" y="59690"/>
                    <a:pt x="1554480" y="41910"/>
                    <a:pt x="1568450" y="30480"/>
                  </a:cubicBezTo>
                  <a:cubicBezTo>
                    <a:pt x="1584960" y="17780"/>
                    <a:pt x="1621790" y="7620"/>
                    <a:pt x="1642110" y="10160"/>
                  </a:cubicBezTo>
                  <a:cubicBezTo>
                    <a:pt x="1659890" y="12700"/>
                    <a:pt x="1676400" y="25400"/>
                    <a:pt x="1687830" y="38100"/>
                  </a:cubicBezTo>
                  <a:cubicBezTo>
                    <a:pt x="1697990" y="49530"/>
                    <a:pt x="1705610" y="69850"/>
                    <a:pt x="1706880" y="86360"/>
                  </a:cubicBezTo>
                  <a:cubicBezTo>
                    <a:pt x="1708150" y="102870"/>
                    <a:pt x="1703070" y="123190"/>
                    <a:pt x="1692910" y="137160"/>
                  </a:cubicBezTo>
                  <a:cubicBezTo>
                    <a:pt x="1678940" y="153670"/>
                    <a:pt x="1663700" y="163830"/>
                    <a:pt x="1624330" y="172720"/>
                  </a:cubicBezTo>
                  <a:cubicBezTo>
                    <a:pt x="1447800" y="215900"/>
                    <a:pt x="240030" y="187960"/>
                    <a:pt x="80010" y="157480"/>
                  </a:cubicBezTo>
                  <a:cubicBezTo>
                    <a:pt x="50800" y="152400"/>
                    <a:pt x="40640" y="149860"/>
                    <a:pt x="27940" y="138430"/>
                  </a:cubicBezTo>
                  <a:cubicBezTo>
                    <a:pt x="15240" y="127000"/>
                    <a:pt x="3810" y="106680"/>
                    <a:pt x="2540" y="88900"/>
                  </a:cubicBezTo>
                  <a:cubicBezTo>
                    <a:pt x="0" y="71120"/>
                    <a:pt x="5080" y="48260"/>
                    <a:pt x="15240" y="34290"/>
                  </a:cubicBezTo>
                  <a:cubicBezTo>
                    <a:pt x="27940" y="1778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9597390" y="4639628"/>
            <a:ext cx="2887028" cy="191452"/>
            <a:chOff x="0" y="0"/>
            <a:chExt cx="3849370" cy="25527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9530" y="20320"/>
              <a:ext cx="3750310" cy="215900"/>
            </a:xfrm>
            <a:custGeom>
              <a:avLst/>
              <a:gdLst/>
              <a:ahLst/>
              <a:cxnLst/>
              <a:rect r="r" b="b" t="t" l="l"/>
              <a:pathLst>
                <a:path h="215900" w="3750310">
                  <a:moveTo>
                    <a:pt x="72390" y="34290"/>
                  </a:moveTo>
                  <a:cubicBezTo>
                    <a:pt x="3141980" y="39370"/>
                    <a:pt x="3545840" y="0"/>
                    <a:pt x="3671570" y="30480"/>
                  </a:cubicBezTo>
                  <a:cubicBezTo>
                    <a:pt x="3707130" y="38100"/>
                    <a:pt x="3723640" y="45720"/>
                    <a:pt x="3735070" y="63500"/>
                  </a:cubicBezTo>
                  <a:cubicBezTo>
                    <a:pt x="3747770" y="81280"/>
                    <a:pt x="3750310" y="115570"/>
                    <a:pt x="3742690" y="134620"/>
                  </a:cubicBezTo>
                  <a:cubicBezTo>
                    <a:pt x="3735070" y="154940"/>
                    <a:pt x="3709670" y="176530"/>
                    <a:pt x="3688080" y="181610"/>
                  </a:cubicBezTo>
                  <a:cubicBezTo>
                    <a:pt x="3667760" y="185420"/>
                    <a:pt x="3634740" y="176530"/>
                    <a:pt x="3619500" y="162560"/>
                  </a:cubicBezTo>
                  <a:cubicBezTo>
                    <a:pt x="3604260" y="147320"/>
                    <a:pt x="3592830" y="115570"/>
                    <a:pt x="3596640" y="93980"/>
                  </a:cubicBezTo>
                  <a:cubicBezTo>
                    <a:pt x="3600450" y="73660"/>
                    <a:pt x="3620770" y="45720"/>
                    <a:pt x="3639820" y="36830"/>
                  </a:cubicBezTo>
                  <a:cubicBezTo>
                    <a:pt x="3658870" y="27940"/>
                    <a:pt x="3693160" y="30480"/>
                    <a:pt x="3710940" y="40640"/>
                  </a:cubicBezTo>
                  <a:cubicBezTo>
                    <a:pt x="3729990" y="52070"/>
                    <a:pt x="3745230" y="82550"/>
                    <a:pt x="3749040" y="102870"/>
                  </a:cubicBezTo>
                  <a:cubicBezTo>
                    <a:pt x="3750310" y="118110"/>
                    <a:pt x="3745230" y="137160"/>
                    <a:pt x="3735070" y="149860"/>
                  </a:cubicBezTo>
                  <a:cubicBezTo>
                    <a:pt x="3722370" y="165100"/>
                    <a:pt x="3707130" y="173990"/>
                    <a:pt x="3671570" y="182880"/>
                  </a:cubicBezTo>
                  <a:cubicBezTo>
                    <a:pt x="3545840" y="213360"/>
                    <a:pt x="3141980" y="172720"/>
                    <a:pt x="2757170" y="171450"/>
                  </a:cubicBezTo>
                  <a:cubicBezTo>
                    <a:pt x="2096770" y="167640"/>
                    <a:pt x="281940" y="215900"/>
                    <a:pt x="72390" y="177800"/>
                  </a:cubicBezTo>
                  <a:cubicBezTo>
                    <a:pt x="44450" y="172720"/>
                    <a:pt x="36830" y="170180"/>
                    <a:pt x="25400" y="160020"/>
                  </a:cubicBezTo>
                  <a:cubicBezTo>
                    <a:pt x="12700" y="149860"/>
                    <a:pt x="2540" y="132080"/>
                    <a:pt x="1270" y="115570"/>
                  </a:cubicBezTo>
                  <a:cubicBezTo>
                    <a:pt x="0" y="96520"/>
                    <a:pt x="11430" y="66040"/>
                    <a:pt x="25400" y="53340"/>
                  </a:cubicBezTo>
                  <a:cubicBezTo>
                    <a:pt x="36830" y="40640"/>
                    <a:pt x="72390" y="34290"/>
                    <a:pt x="72390" y="3429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11899582" y="4349115"/>
            <a:ext cx="611505" cy="781050"/>
            <a:chOff x="0" y="0"/>
            <a:chExt cx="815340" cy="10414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49530" y="46990"/>
              <a:ext cx="732790" cy="944880"/>
            </a:xfrm>
            <a:custGeom>
              <a:avLst/>
              <a:gdLst/>
              <a:ahLst/>
              <a:cxnLst/>
              <a:rect r="r" b="b" t="t" l="l"/>
              <a:pathLst>
                <a:path h="944880" w="732790">
                  <a:moveTo>
                    <a:pt x="120650" y="12700"/>
                  </a:moveTo>
                  <a:cubicBezTo>
                    <a:pt x="339090" y="158750"/>
                    <a:pt x="528320" y="303530"/>
                    <a:pt x="595630" y="373380"/>
                  </a:cubicBezTo>
                  <a:cubicBezTo>
                    <a:pt x="628650" y="408940"/>
                    <a:pt x="641350" y="425450"/>
                    <a:pt x="659130" y="461010"/>
                  </a:cubicBezTo>
                  <a:cubicBezTo>
                    <a:pt x="683260" y="506730"/>
                    <a:pt x="732790" y="572770"/>
                    <a:pt x="713740" y="629920"/>
                  </a:cubicBezTo>
                  <a:cubicBezTo>
                    <a:pt x="684530" y="723900"/>
                    <a:pt x="407670" y="882650"/>
                    <a:pt x="320040" y="922020"/>
                  </a:cubicBezTo>
                  <a:cubicBezTo>
                    <a:pt x="283210" y="939800"/>
                    <a:pt x="257810" y="944880"/>
                    <a:pt x="233680" y="942340"/>
                  </a:cubicBezTo>
                  <a:cubicBezTo>
                    <a:pt x="214630" y="941070"/>
                    <a:pt x="198120" y="935990"/>
                    <a:pt x="186690" y="923290"/>
                  </a:cubicBezTo>
                  <a:cubicBezTo>
                    <a:pt x="172720" y="908050"/>
                    <a:pt x="158750" y="876300"/>
                    <a:pt x="161290" y="854710"/>
                  </a:cubicBezTo>
                  <a:cubicBezTo>
                    <a:pt x="163830" y="833120"/>
                    <a:pt x="184150" y="803910"/>
                    <a:pt x="204470" y="795020"/>
                  </a:cubicBezTo>
                  <a:cubicBezTo>
                    <a:pt x="223520" y="784860"/>
                    <a:pt x="259080" y="786130"/>
                    <a:pt x="276860" y="796290"/>
                  </a:cubicBezTo>
                  <a:cubicBezTo>
                    <a:pt x="295910" y="806450"/>
                    <a:pt x="314960" y="836930"/>
                    <a:pt x="317500" y="858520"/>
                  </a:cubicBezTo>
                  <a:cubicBezTo>
                    <a:pt x="318770" y="880110"/>
                    <a:pt x="303530" y="911860"/>
                    <a:pt x="288290" y="925830"/>
                  </a:cubicBezTo>
                  <a:cubicBezTo>
                    <a:pt x="276860" y="937260"/>
                    <a:pt x="257810" y="942340"/>
                    <a:pt x="241300" y="943610"/>
                  </a:cubicBezTo>
                  <a:cubicBezTo>
                    <a:pt x="226060" y="943610"/>
                    <a:pt x="207010" y="937260"/>
                    <a:pt x="193040" y="928370"/>
                  </a:cubicBezTo>
                  <a:cubicBezTo>
                    <a:pt x="180340" y="919480"/>
                    <a:pt x="167640" y="904240"/>
                    <a:pt x="163830" y="887730"/>
                  </a:cubicBezTo>
                  <a:cubicBezTo>
                    <a:pt x="160020" y="868680"/>
                    <a:pt x="166370" y="833120"/>
                    <a:pt x="177800" y="815340"/>
                  </a:cubicBezTo>
                  <a:cubicBezTo>
                    <a:pt x="186690" y="801370"/>
                    <a:pt x="204470" y="793750"/>
                    <a:pt x="219710" y="788670"/>
                  </a:cubicBezTo>
                  <a:cubicBezTo>
                    <a:pt x="234950" y="783590"/>
                    <a:pt x="247650" y="789940"/>
                    <a:pt x="266700" y="783590"/>
                  </a:cubicBezTo>
                  <a:cubicBezTo>
                    <a:pt x="298450" y="770890"/>
                    <a:pt x="347980" y="730250"/>
                    <a:pt x="387350" y="697230"/>
                  </a:cubicBezTo>
                  <a:cubicBezTo>
                    <a:pt x="429260" y="662940"/>
                    <a:pt x="469900" y="609600"/>
                    <a:pt x="511810" y="579120"/>
                  </a:cubicBezTo>
                  <a:cubicBezTo>
                    <a:pt x="547370" y="553720"/>
                    <a:pt x="601980" y="510540"/>
                    <a:pt x="618490" y="520700"/>
                  </a:cubicBezTo>
                  <a:cubicBezTo>
                    <a:pt x="635000" y="529590"/>
                    <a:pt x="631190" y="622300"/>
                    <a:pt x="617220" y="628650"/>
                  </a:cubicBezTo>
                  <a:cubicBezTo>
                    <a:pt x="593090" y="636270"/>
                    <a:pt x="513080" y="496570"/>
                    <a:pt x="445770" y="433070"/>
                  </a:cubicBezTo>
                  <a:cubicBezTo>
                    <a:pt x="368300" y="360680"/>
                    <a:pt x="250190" y="276860"/>
                    <a:pt x="171450" y="224790"/>
                  </a:cubicBezTo>
                  <a:cubicBezTo>
                    <a:pt x="116840" y="186690"/>
                    <a:pt x="50800" y="166370"/>
                    <a:pt x="24130" y="137160"/>
                  </a:cubicBezTo>
                  <a:cubicBezTo>
                    <a:pt x="8890" y="120650"/>
                    <a:pt x="2540" y="104140"/>
                    <a:pt x="1270" y="86360"/>
                  </a:cubicBezTo>
                  <a:cubicBezTo>
                    <a:pt x="0" y="68580"/>
                    <a:pt x="6350" y="45720"/>
                    <a:pt x="17780" y="33020"/>
                  </a:cubicBezTo>
                  <a:cubicBezTo>
                    <a:pt x="27940" y="19050"/>
                    <a:pt x="48260" y="6350"/>
                    <a:pt x="66040" y="3810"/>
                  </a:cubicBezTo>
                  <a:cubicBezTo>
                    <a:pt x="82550" y="0"/>
                    <a:pt x="120650" y="12700"/>
                    <a:pt x="120650" y="127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8182928" y="4642485"/>
            <a:ext cx="1740217" cy="216217"/>
            <a:chOff x="0" y="0"/>
            <a:chExt cx="2320290" cy="28829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49530" y="50800"/>
              <a:ext cx="2222500" cy="238760"/>
            </a:xfrm>
            <a:custGeom>
              <a:avLst/>
              <a:gdLst/>
              <a:ahLst/>
              <a:cxnLst/>
              <a:rect r="r" b="b" t="t" l="l"/>
              <a:pathLst>
                <a:path h="238760" w="2222500">
                  <a:moveTo>
                    <a:pt x="85090" y="0"/>
                  </a:moveTo>
                  <a:cubicBezTo>
                    <a:pt x="2172970" y="15240"/>
                    <a:pt x="2190750" y="22860"/>
                    <a:pt x="2204720" y="43180"/>
                  </a:cubicBezTo>
                  <a:cubicBezTo>
                    <a:pt x="2218690" y="64770"/>
                    <a:pt x="2222500" y="105410"/>
                    <a:pt x="2213610" y="128270"/>
                  </a:cubicBezTo>
                  <a:cubicBezTo>
                    <a:pt x="2204720" y="152400"/>
                    <a:pt x="2172970" y="179070"/>
                    <a:pt x="2148840" y="184150"/>
                  </a:cubicBezTo>
                  <a:cubicBezTo>
                    <a:pt x="2123440" y="189230"/>
                    <a:pt x="2084070" y="177800"/>
                    <a:pt x="2066290" y="161290"/>
                  </a:cubicBezTo>
                  <a:cubicBezTo>
                    <a:pt x="2048510" y="143510"/>
                    <a:pt x="2034540" y="105410"/>
                    <a:pt x="2039620" y="80010"/>
                  </a:cubicBezTo>
                  <a:cubicBezTo>
                    <a:pt x="2043430" y="55880"/>
                    <a:pt x="2067560" y="22860"/>
                    <a:pt x="2090420" y="12700"/>
                  </a:cubicBezTo>
                  <a:cubicBezTo>
                    <a:pt x="2113280" y="1270"/>
                    <a:pt x="2153920" y="3810"/>
                    <a:pt x="2175510" y="16510"/>
                  </a:cubicBezTo>
                  <a:cubicBezTo>
                    <a:pt x="2197100" y="29210"/>
                    <a:pt x="2217420" y="66040"/>
                    <a:pt x="2219960" y="90170"/>
                  </a:cubicBezTo>
                  <a:cubicBezTo>
                    <a:pt x="2222500" y="109220"/>
                    <a:pt x="2216150" y="130810"/>
                    <a:pt x="2204720" y="146050"/>
                  </a:cubicBezTo>
                  <a:cubicBezTo>
                    <a:pt x="2189480" y="165100"/>
                    <a:pt x="2172970" y="175260"/>
                    <a:pt x="2128520" y="186690"/>
                  </a:cubicBezTo>
                  <a:cubicBezTo>
                    <a:pt x="1911350" y="238760"/>
                    <a:pt x="278130" y="204470"/>
                    <a:pt x="85090" y="167640"/>
                  </a:cubicBezTo>
                  <a:cubicBezTo>
                    <a:pt x="52070" y="161290"/>
                    <a:pt x="43180" y="158750"/>
                    <a:pt x="29210" y="146050"/>
                  </a:cubicBezTo>
                  <a:cubicBezTo>
                    <a:pt x="15240" y="134620"/>
                    <a:pt x="3810" y="111760"/>
                    <a:pt x="1270" y="93980"/>
                  </a:cubicBezTo>
                  <a:cubicBezTo>
                    <a:pt x="0" y="74930"/>
                    <a:pt x="7620" y="50800"/>
                    <a:pt x="16510" y="35560"/>
                  </a:cubicBezTo>
                  <a:cubicBezTo>
                    <a:pt x="22860" y="24130"/>
                    <a:pt x="34290" y="15240"/>
                    <a:pt x="45720" y="8890"/>
                  </a:cubicBezTo>
                  <a:cubicBezTo>
                    <a:pt x="57150" y="2540"/>
                    <a:pt x="85090" y="0"/>
                    <a:pt x="8509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25" id="25"/>
          <p:cNvSpPr/>
          <p:nvPr/>
        </p:nvSpPr>
        <p:spPr>
          <a:xfrm flipH="false" flipV="false" rot="0">
            <a:off x="12950372" y="3364897"/>
            <a:ext cx="5065555" cy="5508402"/>
          </a:xfrm>
          <a:custGeom>
            <a:avLst/>
            <a:gdLst/>
            <a:ahLst/>
            <a:cxnLst/>
            <a:rect r="r" b="b" t="t" l="l"/>
            <a:pathLst>
              <a:path h="5508402" w="5065555">
                <a:moveTo>
                  <a:pt x="0" y="0"/>
                </a:moveTo>
                <a:lnTo>
                  <a:pt x="5065555" y="0"/>
                </a:lnTo>
                <a:lnTo>
                  <a:pt x="5065555" y="5508403"/>
                </a:lnTo>
                <a:lnTo>
                  <a:pt x="0" y="55084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Depth-limit search &amp; Board Evaluation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588130" y="1106964"/>
            <a:ext cx="6313508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int BoardEvaluation(){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...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         if next_player_is_X: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return 10000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else -10000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9131889"/>
          </a:xfrm>
          <a:custGeom>
            <a:avLst/>
            <a:gdLst/>
            <a:ahLst/>
            <a:cxnLst/>
            <a:rect r="r" b="b" t="t" l="l"/>
            <a:pathLst>
              <a:path h="9131889" w="18288000">
                <a:moveTo>
                  <a:pt x="0" y="0"/>
                </a:moveTo>
                <a:lnTo>
                  <a:pt x="18288000" y="0"/>
                </a:lnTo>
                <a:lnTo>
                  <a:pt x="18288000" y="9131889"/>
                </a:lnTo>
                <a:lnTo>
                  <a:pt x="0" y="9131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" t="0" r="-56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68867" y="1897380"/>
            <a:ext cx="343853" cy="600075"/>
            <a:chOff x="0" y="0"/>
            <a:chExt cx="458470" cy="8001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48260" y="49530"/>
              <a:ext cx="360680" cy="703580"/>
            </a:xfrm>
            <a:custGeom>
              <a:avLst/>
              <a:gdLst/>
              <a:ahLst/>
              <a:cxnLst/>
              <a:rect r="r" b="b" t="t" l="l"/>
              <a:pathLst>
                <a:path h="703580" w="360680">
                  <a:moveTo>
                    <a:pt x="27940" y="227330"/>
                  </a:moveTo>
                  <a:cubicBezTo>
                    <a:pt x="172720" y="107950"/>
                    <a:pt x="215900" y="36830"/>
                    <a:pt x="247650" y="16510"/>
                  </a:cubicBezTo>
                  <a:cubicBezTo>
                    <a:pt x="265430" y="5080"/>
                    <a:pt x="279400" y="0"/>
                    <a:pt x="294640" y="1270"/>
                  </a:cubicBezTo>
                  <a:cubicBezTo>
                    <a:pt x="313690" y="3810"/>
                    <a:pt x="340360" y="20320"/>
                    <a:pt x="350520" y="35560"/>
                  </a:cubicBezTo>
                  <a:cubicBezTo>
                    <a:pt x="359410" y="49530"/>
                    <a:pt x="358140" y="60960"/>
                    <a:pt x="358140" y="83820"/>
                  </a:cubicBezTo>
                  <a:cubicBezTo>
                    <a:pt x="358140" y="139700"/>
                    <a:pt x="328930" y="274320"/>
                    <a:pt x="311150" y="369570"/>
                  </a:cubicBezTo>
                  <a:cubicBezTo>
                    <a:pt x="293370" y="462280"/>
                    <a:pt x="270510" y="596900"/>
                    <a:pt x="251460" y="646430"/>
                  </a:cubicBezTo>
                  <a:cubicBezTo>
                    <a:pt x="245110" y="665480"/>
                    <a:pt x="242570" y="674370"/>
                    <a:pt x="231140" y="683260"/>
                  </a:cubicBezTo>
                  <a:cubicBezTo>
                    <a:pt x="217170" y="694690"/>
                    <a:pt x="187960" y="703580"/>
                    <a:pt x="170180" y="699770"/>
                  </a:cubicBezTo>
                  <a:cubicBezTo>
                    <a:pt x="152400" y="694690"/>
                    <a:pt x="129540" y="674370"/>
                    <a:pt x="123190" y="657860"/>
                  </a:cubicBezTo>
                  <a:cubicBezTo>
                    <a:pt x="116840" y="640080"/>
                    <a:pt x="121920" y="609600"/>
                    <a:pt x="130810" y="594360"/>
                  </a:cubicBezTo>
                  <a:cubicBezTo>
                    <a:pt x="138430" y="582930"/>
                    <a:pt x="152400" y="574040"/>
                    <a:pt x="166370" y="570230"/>
                  </a:cubicBezTo>
                  <a:cubicBezTo>
                    <a:pt x="179070" y="565150"/>
                    <a:pt x="195580" y="565150"/>
                    <a:pt x="208280" y="570230"/>
                  </a:cubicBezTo>
                  <a:cubicBezTo>
                    <a:pt x="224790" y="577850"/>
                    <a:pt x="245110" y="600710"/>
                    <a:pt x="251460" y="617220"/>
                  </a:cubicBezTo>
                  <a:cubicBezTo>
                    <a:pt x="255270" y="631190"/>
                    <a:pt x="252730" y="647700"/>
                    <a:pt x="247650" y="660400"/>
                  </a:cubicBezTo>
                  <a:cubicBezTo>
                    <a:pt x="242570" y="673100"/>
                    <a:pt x="232410" y="685800"/>
                    <a:pt x="218440" y="692150"/>
                  </a:cubicBezTo>
                  <a:cubicBezTo>
                    <a:pt x="203200" y="699770"/>
                    <a:pt x="172720" y="701040"/>
                    <a:pt x="156210" y="694690"/>
                  </a:cubicBezTo>
                  <a:cubicBezTo>
                    <a:pt x="142240" y="688340"/>
                    <a:pt x="132080" y="675640"/>
                    <a:pt x="125730" y="664210"/>
                  </a:cubicBezTo>
                  <a:cubicBezTo>
                    <a:pt x="119380" y="651510"/>
                    <a:pt x="119380" y="643890"/>
                    <a:pt x="119380" y="621030"/>
                  </a:cubicBezTo>
                  <a:cubicBezTo>
                    <a:pt x="121920" y="538480"/>
                    <a:pt x="180340" y="96520"/>
                    <a:pt x="236220" y="27940"/>
                  </a:cubicBezTo>
                  <a:cubicBezTo>
                    <a:pt x="254000" y="5080"/>
                    <a:pt x="275590" y="0"/>
                    <a:pt x="294640" y="1270"/>
                  </a:cubicBezTo>
                  <a:cubicBezTo>
                    <a:pt x="313690" y="2540"/>
                    <a:pt x="340360" y="20320"/>
                    <a:pt x="350520" y="35560"/>
                  </a:cubicBezTo>
                  <a:cubicBezTo>
                    <a:pt x="359410" y="49530"/>
                    <a:pt x="360680" y="69850"/>
                    <a:pt x="358140" y="83820"/>
                  </a:cubicBezTo>
                  <a:cubicBezTo>
                    <a:pt x="356870" y="96520"/>
                    <a:pt x="353060" y="101600"/>
                    <a:pt x="344170" y="114300"/>
                  </a:cubicBezTo>
                  <a:cubicBezTo>
                    <a:pt x="325120" y="144780"/>
                    <a:pt x="262890" y="209550"/>
                    <a:pt x="219710" y="250190"/>
                  </a:cubicBezTo>
                  <a:cubicBezTo>
                    <a:pt x="181610" y="285750"/>
                    <a:pt x="134620" y="332740"/>
                    <a:pt x="102870" y="345440"/>
                  </a:cubicBezTo>
                  <a:cubicBezTo>
                    <a:pt x="83820" y="353060"/>
                    <a:pt x="67310" y="354330"/>
                    <a:pt x="52070" y="350520"/>
                  </a:cubicBezTo>
                  <a:cubicBezTo>
                    <a:pt x="36830" y="345440"/>
                    <a:pt x="20320" y="332740"/>
                    <a:pt x="12700" y="320040"/>
                  </a:cubicBezTo>
                  <a:cubicBezTo>
                    <a:pt x="3810" y="306070"/>
                    <a:pt x="0" y="285750"/>
                    <a:pt x="2540" y="270510"/>
                  </a:cubicBezTo>
                  <a:cubicBezTo>
                    <a:pt x="5080" y="255270"/>
                    <a:pt x="27940" y="227330"/>
                    <a:pt x="27940" y="2273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2264092" y="2316480"/>
            <a:ext cx="440055" cy="187642"/>
            <a:chOff x="0" y="0"/>
            <a:chExt cx="586740" cy="2501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8260" y="50800"/>
              <a:ext cx="488950" cy="163830"/>
            </a:xfrm>
            <a:custGeom>
              <a:avLst/>
              <a:gdLst/>
              <a:ahLst/>
              <a:cxnLst/>
              <a:rect r="r" b="b" t="t" l="l"/>
              <a:pathLst>
                <a:path h="163830" w="488950">
                  <a:moveTo>
                    <a:pt x="76200" y="0"/>
                  </a:moveTo>
                  <a:cubicBezTo>
                    <a:pt x="458470" y="13970"/>
                    <a:pt x="466090" y="22860"/>
                    <a:pt x="474980" y="34290"/>
                  </a:cubicBezTo>
                  <a:cubicBezTo>
                    <a:pt x="482600" y="45720"/>
                    <a:pt x="488950" y="62230"/>
                    <a:pt x="486410" y="77470"/>
                  </a:cubicBezTo>
                  <a:cubicBezTo>
                    <a:pt x="483870" y="95250"/>
                    <a:pt x="467360" y="123190"/>
                    <a:pt x="452120" y="134620"/>
                  </a:cubicBezTo>
                  <a:cubicBezTo>
                    <a:pt x="440690" y="143510"/>
                    <a:pt x="422910" y="147320"/>
                    <a:pt x="408940" y="143510"/>
                  </a:cubicBezTo>
                  <a:cubicBezTo>
                    <a:pt x="391160" y="140970"/>
                    <a:pt x="363220" y="121920"/>
                    <a:pt x="354330" y="106680"/>
                  </a:cubicBezTo>
                  <a:cubicBezTo>
                    <a:pt x="345440" y="93980"/>
                    <a:pt x="344170" y="76200"/>
                    <a:pt x="346710" y="62230"/>
                  </a:cubicBezTo>
                  <a:cubicBezTo>
                    <a:pt x="349250" y="48260"/>
                    <a:pt x="356870" y="31750"/>
                    <a:pt x="368300" y="22860"/>
                  </a:cubicBezTo>
                  <a:cubicBezTo>
                    <a:pt x="378460" y="12700"/>
                    <a:pt x="394970" y="5080"/>
                    <a:pt x="408940" y="3810"/>
                  </a:cubicBezTo>
                  <a:cubicBezTo>
                    <a:pt x="422910" y="2540"/>
                    <a:pt x="440690" y="5080"/>
                    <a:pt x="452120" y="13970"/>
                  </a:cubicBezTo>
                  <a:cubicBezTo>
                    <a:pt x="467360" y="24130"/>
                    <a:pt x="483870" y="52070"/>
                    <a:pt x="486410" y="69850"/>
                  </a:cubicBezTo>
                  <a:cubicBezTo>
                    <a:pt x="488950" y="85090"/>
                    <a:pt x="482600" y="101600"/>
                    <a:pt x="474980" y="113030"/>
                  </a:cubicBezTo>
                  <a:cubicBezTo>
                    <a:pt x="466090" y="125730"/>
                    <a:pt x="458470" y="133350"/>
                    <a:pt x="438150" y="140970"/>
                  </a:cubicBezTo>
                  <a:cubicBezTo>
                    <a:pt x="382270" y="160020"/>
                    <a:pt x="144780" y="163830"/>
                    <a:pt x="76200" y="147320"/>
                  </a:cubicBezTo>
                  <a:cubicBezTo>
                    <a:pt x="45720" y="140970"/>
                    <a:pt x="26670" y="130810"/>
                    <a:pt x="15240" y="115570"/>
                  </a:cubicBezTo>
                  <a:cubicBezTo>
                    <a:pt x="5080" y="102870"/>
                    <a:pt x="0" y="81280"/>
                    <a:pt x="2540" y="64770"/>
                  </a:cubicBezTo>
                  <a:cubicBezTo>
                    <a:pt x="3810" y="48260"/>
                    <a:pt x="13970" y="29210"/>
                    <a:pt x="26670" y="19050"/>
                  </a:cubicBezTo>
                  <a:cubicBezTo>
                    <a:pt x="39370" y="762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4530090" y="1882140"/>
            <a:ext cx="608648" cy="608648"/>
            <a:chOff x="0" y="0"/>
            <a:chExt cx="811530" cy="81153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800" y="50800"/>
              <a:ext cx="713740" cy="716280"/>
            </a:xfrm>
            <a:custGeom>
              <a:avLst/>
              <a:gdLst/>
              <a:ahLst/>
              <a:cxnLst/>
              <a:rect r="r" b="b" t="t" l="l"/>
              <a:pathLst>
                <a:path h="716280" w="713740">
                  <a:moveTo>
                    <a:pt x="246380" y="0"/>
                  </a:moveTo>
                  <a:cubicBezTo>
                    <a:pt x="447040" y="71120"/>
                    <a:pt x="461010" y="90170"/>
                    <a:pt x="473710" y="121920"/>
                  </a:cubicBezTo>
                  <a:cubicBezTo>
                    <a:pt x="492760" y="168910"/>
                    <a:pt x="505460" y="256540"/>
                    <a:pt x="495300" y="322580"/>
                  </a:cubicBezTo>
                  <a:cubicBezTo>
                    <a:pt x="485140" y="391160"/>
                    <a:pt x="440690" y="472440"/>
                    <a:pt x="405130" y="525780"/>
                  </a:cubicBezTo>
                  <a:cubicBezTo>
                    <a:pt x="378460" y="566420"/>
                    <a:pt x="355600" y="599440"/>
                    <a:pt x="316230" y="623570"/>
                  </a:cubicBezTo>
                  <a:cubicBezTo>
                    <a:pt x="269240" y="652780"/>
                    <a:pt x="181610" y="673100"/>
                    <a:pt x="134620" y="671830"/>
                  </a:cubicBezTo>
                  <a:cubicBezTo>
                    <a:pt x="105410" y="670560"/>
                    <a:pt x="81280" y="666750"/>
                    <a:pt x="60960" y="647700"/>
                  </a:cubicBezTo>
                  <a:cubicBezTo>
                    <a:pt x="33020" y="623570"/>
                    <a:pt x="0" y="554990"/>
                    <a:pt x="0" y="514350"/>
                  </a:cubicBezTo>
                  <a:cubicBezTo>
                    <a:pt x="0" y="481330"/>
                    <a:pt x="13970" y="444500"/>
                    <a:pt x="39370" y="421640"/>
                  </a:cubicBezTo>
                  <a:cubicBezTo>
                    <a:pt x="72390" y="392430"/>
                    <a:pt x="147320" y="360680"/>
                    <a:pt x="200660" y="370840"/>
                  </a:cubicBezTo>
                  <a:cubicBezTo>
                    <a:pt x="267970" y="384810"/>
                    <a:pt x="326390" y="518160"/>
                    <a:pt x="401320" y="543560"/>
                  </a:cubicBezTo>
                  <a:cubicBezTo>
                    <a:pt x="468630" y="567690"/>
                    <a:pt x="572770" y="533400"/>
                    <a:pt x="621030" y="537210"/>
                  </a:cubicBezTo>
                  <a:cubicBezTo>
                    <a:pt x="643890" y="539750"/>
                    <a:pt x="657860" y="541020"/>
                    <a:pt x="671830" y="549910"/>
                  </a:cubicBezTo>
                  <a:cubicBezTo>
                    <a:pt x="685800" y="558800"/>
                    <a:pt x="698500" y="574040"/>
                    <a:pt x="704850" y="589280"/>
                  </a:cubicBezTo>
                  <a:cubicBezTo>
                    <a:pt x="711200" y="604520"/>
                    <a:pt x="712470" y="626110"/>
                    <a:pt x="707390" y="641350"/>
                  </a:cubicBezTo>
                  <a:cubicBezTo>
                    <a:pt x="699770" y="661670"/>
                    <a:pt x="673100" y="688340"/>
                    <a:pt x="652780" y="697230"/>
                  </a:cubicBezTo>
                  <a:cubicBezTo>
                    <a:pt x="637540" y="703580"/>
                    <a:pt x="617220" y="701040"/>
                    <a:pt x="600710" y="695960"/>
                  </a:cubicBezTo>
                  <a:cubicBezTo>
                    <a:pt x="585470" y="690880"/>
                    <a:pt x="568960" y="678180"/>
                    <a:pt x="560070" y="664210"/>
                  </a:cubicBezTo>
                  <a:cubicBezTo>
                    <a:pt x="551180" y="650240"/>
                    <a:pt x="544830" y="631190"/>
                    <a:pt x="547370" y="613410"/>
                  </a:cubicBezTo>
                  <a:cubicBezTo>
                    <a:pt x="549910" y="591820"/>
                    <a:pt x="567690" y="560070"/>
                    <a:pt x="586740" y="548640"/>
                  </a:cubicBezTo>
                  <a:cubicBezTo>
                    <a:pt x="607060" y="537210"/>
                    <a:pt x="643890" y="537210"/>
                    <a:pt x="664210" y="544830"/>
                  </a:cubicBezTo>
                  <a:cubicBezTo>
                    <a:pt x="679450" y="551180"/>
                    <a:pt x="693420" y="566420"/>
                    <a:pt x="701040" y="581660"/>
                  </a:cubicBezTo>
                  <a:cubicBezTo>
                    <a:pt x="708660" y="596900"/>
                    <a:pt x="713740" y="615950"/>
                    <a:pt x="708660" y="633730"/>
                  </a:cubicBezTo>
                  <a:cubicBezTo>
                    <a:pt x="703580" y="654050"/>
                    <a:pt x="687070" y="679450"/>
                    <a:pt x="661670" y="693420"/>
                  </a:cubicBezTo>
                  <a:cubicBezTo>
                    <a:pt x="618490" y="716280"/>
                    <a:pt x="509270" y="713740"/>
                    <a:pt x="449580" y="708660"/>
                  </a:cubicBezTo>
                  <a:cubicBezTo>
                    <a:pt x="403860" y="704850"/>
                    <a:pt x="367030" y="698500"/>
                    <a:pt x="330200" y="681990"/>
                  </a:cubicBezTo>
                  <a:cubicBezTo>
                    <a:pt x="292100" y="664210"/>
                    <a:pt x="254000" y="633730"/>
                    <a:pt x="227330" y="604520"/>
                  </a:cubicBezTo>
                  <a:cubicBezTo>
                    <a:pt x="203200" y="576580"/>
                    <a:pt x="165100" y="534670"/>
                    <a:pt x="171450" y="511810"/>
                  </a:cubicBezTo>
                  <a:cubicBezTo>
                    <a:pt x="179070" y="486410"/>
                    <a:pt x="243840" y="487680"/>
                    <a:pt x="271780" y="459740"/>
                  </a:cubicBezTo>
                  <a:cubicBezTo>
                    <a:pt x="304800" y="427990"/>
                    <a:pt x="339090" y="369570"/>
                    <a:pt x="346710" y="321310"/>
                  </a:cubicBezTo>
                  <a:cubicBezTo>
                    <a:pt x="353060" y="271780"/>
                    <a:pt x="342900" y="195580"/>
                    <a:pt x="313690" y="166370"/>
                  </a:cubicBezTo>
                  <a:cubicBezTo>
                    <a:pt x="289560" y="142240"/>
                    <a:pt x="224790" y="157480"/>
                    <a:pt x="198120" y="142240"/>
                  </a:cubicBezTo>
                  <a:cubicBezTo>
                    <a:pt x="180340" y="132080"/>
                    <a:pt x="167640" y="119380"/>
                    <a:pt x="161290" y="104140"/>
                  </a:cubicBezTo>
                  <a:cubicBezTo>
                    <a:pt x="154940" y="88900"/>
                    <a:pt x="154940" y="64770"/>
                    <a:pt x="158750" y="49530"/>
                  </a:cubicBezTo>
                  <a:cubicBezTo>
                    <a:pt x="162560" y="38100"/>
                    <a:pt x="167640" y="27940"/>
                    <a:pt x="177800" y="19050"/>
                  </a:cubicBezTo>
                  <a:cubicBezTo>
                    <a:pt x="193040" y="8890"/>
                    <a:pt x="246380" y="0"/>
                    <a:pt x="24638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8562975" y="1794510"/>
            <a:ext cx="486728" cy="713422"/>
            <a:chOff x="0" y="0"/>
            <a:chExt cx="648970" cy="9512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6990" y="50800"/>
              <a:ext cx="554990" cy="849630"/>
            </a:xfrm>
            <a:custGeom>
              <a:avLst/>
              <a:gdLst/>
              <a:ahLst/>
              <a:cxnLst/>
              <a:rect r="r" b="b" t="t" l="l"/>
              <a:pathLst>
                <a:path h="849630" w="554990">
                  <a:moveTo>
                    <a:pt x="80010" y="0"/>
                  </a:moveTo>
                  <a:cubicBezTo>
                    <a:pt x="213360" y="5080"/>
                    <a:pt x="278130" y="10160"/>
                    <a:pt x="308610" y="30480"/>
                  </a:cubicBezTo>
                  <a:cubicBezTo>
                    <a:pt x="332740" y="46990"/>
                    <a:pt x="345440" y="69850"/>
                    <a:pt x="356870" y="99060"/>
                  </a:cubicBezTo>
                  <a:cubicBezTo>
                    <a:pt x="372110" y="140970"/>
                    <a:pt x="373380" y="217170"/>
                    <a:pt x="372110" y="269240"/>
                  </a:cubicBezTo>
                  <a:cubicBezTo>
                    <a:pt x="370840" y="312420"/>
                    <a:pt x="374650" y="356870"/>
                    <a:pt x="356870" y="387350"/>
                  </a:cubicBezTo>
                  <a:cubicBezTo>
                    <a:pt x="340360" y="417830"/>
                    <a:pt x="298450" y="444500"/>
                    <a:pt x="271780" y="454660"/>
                  </a:cubicBezTo>
                  <a:cubicBezTo>
                    <a:pt x="252730" y="461010"/>
                    <a:pt x="231140" y="458470"/>
                    <a:pt x="215900" y="453390"/>
                  </a:cubicBezTo>
                  <a:cubicBezTo>
                    <a:pt x="203200" y="449580"/>
                    <a:pt x="191770" y="441960"/>
                    <a:pt x="184150" y="431800"/>
                  </a:cubicBezTo>
                  <a:cubicBezTo>
                    <a:pt x="173990" y="417830"/>
                    <a:pt x="163830" y="396240"/>
                    <a:pt x="165100" y="378460"/>
                  </a:cubicBezTo>
                  <a:cubicBezTo>
                    <a:pt x="166370" y="356870"/>
                    <a:pt x="180340" y="322580"/>
                    <a:pt x="200660" y="312420"/>
                  </a:cubicBezTo>
                  <a:cubicBezTo>
                    <a:pt x="227330" y="299720"/>
                    <a:pt x="283210" y="322580"/>
                    <a:pt x="322580" y="332740"/>
                  </a:cubicBezTo>
                  <a:cubicBezTo>
                    <a:pt x="361950" y="344170"/>
                    <a:pt x="403860" y="356870"/>
                    <a:pt x="435610" y="374650"/>
                  </a:cubicBezTo>
                  <a:cubicBezTo>
                    <a:pt x="464820" y="391160"/>
                    <a:pt x="492760" y="410210"/>
                    <a:pt x="511810" y="434340"/>
                  </a:cubicBezTo>
                  <a:cubicBezTo>
                    <a:pt x="530860" y="461010"/>
                    <a:pt x="546100" y="494030"/>
                    <a:pt x="551180" y="527050"/>
                  </a:cubicBezTo>
                  <a:cubicBezTo>
                    <a:pt x="554990" y="562610"/>
                    <a:pt x="544830" y="604520"/>
                    <a:pt x="533400" y="641350"/>
                  </a:cubicBezTo>
                  <a:cubicBezTo>
                    <a:pt x="523240" y="675640"/>
                    <a:pt x="508000" y="709930"/>
                    <a:pt x="487680" y="740410"/>
                  </a:cubicBezTo>
                  <a:cubicBezTo>
                    <a:pt x="463550" y="774700"/>
                    <a:pt x="424180" y="819150"/>
                    <a:pt x="396240" y="835660"/>
                  </a:cubicBezTo>
                  <a:cubicBezTo>
                    <a:pt x="379730" y="845820"/>
                    <a:pt x="363220" y="849630"/>
                    <a:pt x="347980" y="848360"/>
                  </a:cubicBezTo>
                  <a:cubicBezTo>
                    <a:pt x="331470" y="847090"/>
                    <a:pt x="313690" y="839470"/>
                    <a:pt x="300990" y="829310"/>
                  </a:cubicBezTo>
                  <a:cubicBezTo>
                    <a:pt x="289560" y="819150"/>
                    <a:pt x="279400" y="801370"/>
                    <a:pt x="275590" y="786130"/>
                  </a:cubicBezTo>
                  <a:cubicBezTo>
                    <a:pt x="273050" y="770890"/>
                    <a:pt x="275590" y="750570"/>
                    <a:pt x="281940" y="735330"/>
                  </a:cubicBezTo>
                  <a:cubicBezTo>
                    <a:pt x="288290" y="721360"/>
                    <a:pt x="302260" y="707390"/>
                    <a:pt x="317500" y="699770"/>
                  </a:cubicBezTo>
                  <a:cubicBezTo>
                    <a:pt x="331470" y="692150"/>
                    <a:pt x="350520" y="688340"/>
                    <a:pt x="367030" y="692150"/>
                  </a:cubicBezTo>
                  <a:cubicBezTo>
                    <a:pt x="386080" y="697230"/>
                    <a:pt x="416560" y="717550"/>
                    <a:pt x="425450" y="737870"/>
                  </a:cubicBezTo>
                  <a:cubicBezTo>
                    <a:pt x="434340" y="756920"/>
                    <a:pt x="431800" y="792480"/>
                    <a:pt x="420370" y="811530"/>
                  </a:cubicBezTo>
                  <a:cubicBezTo>
                    <a:pt x="408940" y="829310"/>
                    <a:pt x="378460" y="847090"/>
                    <a:pt x="356870" y="848360"/>
                  </a:cubicBezTo>
                  <a:cubicBezTo>
                    <a:pt x="335280" y="849630"/>
                    <a:pt x="303530" y="831850"/>
                    <a:pt x="289560" y="816610"/>
                  </a:cubicBezTo>
                  <a:cubicBezTo>
                    <a:pt x="278130" y="803910"/>
                    <a:pt x="274320" y="784860"/>
                    <a:pt x="274320" y="768350"/>
                  </a:cubicBezTo>
                  <a:cubicBezTo>
                    <a:pt x="274320" y="753110"/>
                    <a:pt x="280670" y="736600"/>
                    <a:pt x="290830" y="721360"/>
                  </a:cubicBezTo>
                  <a:cubicBezTo>
                    <a:pt x="303530" y="703580"/>
                    <a:pt x="331470" y="693420"/>
                    <a:pt x="346710" y="674370"/>
                  </a:cubicBezTo>
                  <a:cubicBezTo>
                    <a:pt x="361950" y="654050"/>
                    <a:pt x="374650" y="628650"/>
                    <a:pt x="379730" y="604520"/>
                  </a:cubicBezTo>
                  <a:cubicBezTo>
                    <a:pt x="387350" y="579120"/>
                    <a:pt x="394970" y="547370"/>
                    <a:pt x="383540" y="523240"/>
                  </a:cubicBezTo>
                  <a:cubicBezTo>
                    <a:pt x="370840" y="494030"/>
                    <a:pt x="321310" y="454660"/>
                    <a:pt x="289560" y="445770"/>
                  </a:cubicBezTo>
                  <a:cubicBezTo>
                    <a:pt x="264160" y="438150"/>
                    <a:pt x="234950" y="459740"/>
                    <a:pt x="215900" y="453390"/>
                  </a:cubicBezTo>
                  <a:cubicBezTo>
                    <a:pt x="198120" y="447040"/>
                    <a:pt x="181610" y="430530"/>
                    <a:pt x="173990" y="415290"/>
                  </a:cubicBezTo>
                  <a:cubicBezTo>
                    <a:pt x="165100" y="400050"/>
                    <a:pt x="163830" y="378460"/>
                    <a:pt x="167640" y="359410"/>
                  </a:cubicBezTo>
                  <a:cubicBezTo>
                    <a:pt x="172720" y="332740"/>
                    <a:pt x="213360" y="306070"/>
                    <a:pt x="215900" y="274320"/>
                  </a:cubicBezTo>
                  <a:cubicBezTo>
                    <a:pt x="219710" y="238760"/>
                    <a:pt x="200660" y="175260"/>
                    <a:pt x="171450" y="153670"/>
                  </a:cubicBezTo>
                  <a:cubicBezTo>
                    <a:pt x="143510" y="132080"/>
                    <a:pt x="73660" y="162560"/>
                    <a:pt x="44450" y="146050"/>
                  </a:cubicBezTo>
                  <a:cubicBezTo>
                    <a:pt x="22860" y="133350"/>
                    <a:pt x="7620" y="106680"/>
                    <a:pt x="3810" y="86360"/>
                  </a:cubicBezTo>
                  <a:cubicBezTo>
                    <a:pt x="0" y="68580"/>
                    <a:pt x="5080" y="46990"/>
                    <a:pt x="16510" y="33020"/>
                  </a:cubicBezTo>
                  <a:cubicBezTo>
                    <a:pt x="29210" y="1651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7473315" y="1701165"/>
            <a:ext cx="1400175" cy="924877"/>
            <a:chOff x="0" y="0"/>
            <a:chExt cx="1866900" cy="123317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8260" y="48260"/>
              <a:ext cx="1772920" cy="1137920"/>
            </a:xfrm>
            <a:custGeom>
              <a:avLst/>
              <a:gdLst/>
              <a:ahLst/>
              <a:cxnLst/>
              <a:rect r="r" b="b" t="t" l="l"/>
              <a:pathLst>
                <a:path h="1137920" w="1772920">
                  <a:moveTo>
                    <a:pt x="128270" y="20320"/>
                  </a:moveTo>
                  <a:cubicBezTo>
                    <a:pt x="760730" y="480060"/>
                    <a:pt x="905510" y="565150"/>
                    <a:pt x="989330" y="613410"/>
                  </a:cubicBezTo>
                  <a:cubicBezTo>
                    <a:pt x="1035050" y="638810"/>
                    <a:pt x="1056640" y="654050"/>
                    <a:pt x="1097280" y="668020"/>
                  </a:cubicBezTo>
                  <a:cubicBezTo>
                    <a:pt x="1143000" y="685800"/>
                    <a:pt x="1205230" y="687070"/>
                    <a:pt x="1253490" y="703580"/>
                  </a:cubicBezTo>
                  <a:cubicBezTo>
                    <a:pt x="1296670" y="717550"/>
                    <a:pt x="1323340" y="730250"/>
                    <a:pt x="1372870" y="756920"/>
                  </a:cubicBezTo>
                  <a:cubicBezTo>
                    <a:pt x="1463040" y="806450"/>
                    <a:pt x="1685290" y="942340"/>
                    <a:pt x="1737360" y="991870"/>
                  </a:cubicBezTo>
                  <a:cubicBezTo>
                    <a:pt x="1755140" y="1008380"/>
                    <a:pt x="1762760" y="1017270"/>
                    <a:pt x="1766570" y="1032510"/>
                  </a:cubicBezTo>
                  <a:cubicBezTo>
                    <a:pt x="1771650" y="1047750"/>
                    <a:pt x="1772920" y="1068070"/>
                    <a:pt x="1765300" y="1083310"/>
                  </a:cubicBezTo>
                  <a:cubicBezTo>
                    <a:pt x="1756410" y="1102360"/>
                    <a:pt x="1731010" y="1127760"/>
                    <a:pt x="1709420" y="1132840"/>
                  </a:cubicBezTo>
                  <a:cubicBezTo>
                    <a:pt x="1689100" y="1137920"/>
                    <a:pt x="1654810" y="1126490"/>
                    <a:pt x="1638300" y="1113790"/>
                  </a:cubicBezTo>
                  <a:cubicBezTo>
                    <a:pt x="1624330" y="1103630"/>
                    <a:pt x="1616710" y="1085850"/>
                    <a:pt x="1612900" y="1070610"/>
                  </a:cubicBezTo>
                  <a:cubicBezTo>
                    <a:pt x="1610360" y="1054100"/>
                    <a:pt x="1612900" y="1035050"/>
                    <a:pt x="1620520" y="1019810"/>
                  </a:cubicBezTo>
                  <a:cubicBezTo>
                    <a:pt x="1628140" y="1005840"/>
                    <a:pt x="1642110" y="991870"/>
                    <a:pt x="1656080" y="984250"/>
                  </a:cubicBezTo>
                  <a:cubicBezTo>
                    <a:pt x="1671320" y="977900"/>
                    <a:pt x="1690370" y="974090"/>
                    <a:pt x="1706880" y="977900"/>
                  </a:cubicBezTo>
                  <a:cubicBezTo>
                    <a:pt x="1725930" y="984250"/>
                    <a:pt x="1755140" y="1004570"/>
                    <a:pt x="1764030" y="1024890"/>
                  </a:cubicBezTo>
                  <a:cubicBezTo>
                    <a:pt x="1772920" y="1045210"/>
                    <a:pt x="1767840" y="1080770"/>
                    <a:pt x="1757680" y="1098550"/>
                  </a:cubicBezTo>
                  <a:cubicBezTo>
                    <a:pt x="1750060" y="1113790"/>
                    <a:pt x="1733550" y="1125220"/>
                    <a:pt x="1718310" y="1130300"/>
                  </a:cubicBezTo>
                  <a:cubicBezTo>
                    <a:pt x="1703070" y="1135380"/>
                    <a:pt x="1687830" y="1137920"/>
                    <a:pt x="1667510" y="1131570"/>
                  </a:cubicBezTo>
                  <a:cubicBezTo>
                    <a:pt x="1625600" y="1117600"/>
                    <a:pt x="1560830" y="1043940"/>
                    <a:pt x="1499870" y="1005840"/>
                  </a:cubicBezTo>
                  <a:cubicBezTo>
                    <a:pt x="1435100" y="963930"/>
                    <a:pt x="1342390" y="918210"/>
                    <a:pt x="1287780" y="891540"/>
                  </a:cubicBezTo>
                  <a:cubicBezTo>
                    <a:pt x="1254760" y="875030"/>
                    <a:pt x="1239520" y="866140"/>
                    <a:pt x="1206500" y="853440"/>
                  </a:cubicBezTo>
                  <a:cubicBezTo>
                    <a:pt x="1158240" y="836930"/>
                    <a:pt x="1075690" y="826770"/>
                    <a:pt x="1022350" y="806450"/>
                  </a:cubicBezTo>
                  <a:cubicBezTo>
                    <a:pt x="979170" y="789940"/>
                    <a:pt x="957580" y="775970"/>
                    <a:pt x="908050" y="748030"/>
                  </a:cubicBezTo>
                  <a:cubicBezTo>
                    <a:pt x="805180" y="688340"/>
                    <a:pt x="523240" y="519430"/>
                    <a:pt x="447040" y="455930"/>
                  </a:cubicBezTo>
                  <a:cubicBezTo>
                    <a:pt x="417830" y="431800"/>
                    <a:pt x="420370" y="421640"/>
                    <a:pt x="392430" y="397510"/>
                  </a:cubicBezTo>
                  <a:cubicBezTo>
                    <a:pt x="326390" y="339090"/>
                    <a:pt x="80010" y="194310"/>
                    <a:pt x="29210" y="138430"/>
                  </a:cubicBezTo>
                  <a:cubicBezTo>
                    <a:pt x="11430" y="119380"/>
                    <a:pt x="5080" y="107950"/>
                    <a:pt x="2540" y="91440"/>
                  </a:cubicBezTo>
                  <a:cubicBezTo>
                    <a:pt x="0" y="73660"/>
                    <a:pt x="3810" y="52070"/>
                    <a:pt x="13970" y="36830"/>
                  </a:cubicBezTo>
                  <a:cubicBezTo>
                    <a:pt x="26670" y="21590"/>
                    <a:pt x="55880" y="3810"/>
                    <a:pt x="76200" y="2540"/>
                  </a:cubicBezTo>
                  <a:cubicBezTo>
                    <a:pt x="93980" y="0"/>
                    <a:pt x="128270" y="20320"/>
                    <a:pt x="128270" y="2032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7669530" y="7229475"/>
            <a:ext cx="3829050" cy="362903"/>
            <a:chOff x="0" y="0"/>
            <a:chExt cx="5105400" cy="4838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9530" y="50800"/>
              <a:ext cx="5006340" cy="403860"/>
            </a:xfrm>
            <a:custGeom>
              <a:avLst/>
              <a:gdLst/>
              <a:ahLst/>
              <a:cxnLst/>
              <a:rect r="r" b="b" t="t" l="l"/>
              <a:pathLst>
                <a:path h="403860" w="5006340">
                  <a:moveTo>
                    <a:pt x="83820" y="0"/>
                  </a:moveTo>
                  <a:cubicBezTo>
                    <a:pt x="571500" y="29210"/>
                    <a:pt x="1007110" y="10160"/>
                    <a:pt x="1291590" y="25400"/>
                  </a:cubicBezTo>
                  <a:cubicBezTo>
                    <a:pt x="1532890" y="38100"/>
                    <a:pt x="1733550" y="78740"/>
                    <a:pt x="1954530" y="90170"/>
                  </a:cubicBezTo>
                  <a:cubicBezTo>
                    <a:pt x="2176780" y="102870"/>
                    <a:pt x="2490470" y="88900"/>
                    <a:pt x="2623820" y="100330"/>
                  </a:cubicBezTo>
                  <a:cubicBezTo>
                    <a:pt x="2679700" y="104140"/>
                    <a:pt x="2692400" y="113030"/>
                    <a:pt x="2744470" y="119380"/>
                  </a:cubicBezTo>
                  <a:cubicBezTo>
                    <a:pt x="2839720" y="128270"/>
                    <a:pt x="3011170" y="134620"/>
                    <a:pt x="3152140" y="138430"/>
                  </a:cubicBezTo>
                  <a:cubicBezTo>
                    <a:pt x="3303270" y="142240"/>
                    <a:pt x="3472180" y="130810"/>
                    <a:pt x="3625850" y="140970"/>
                  </a:cubicBezTo>
                  <a:cubicBezTo>
                    <a:pt x="3773170" y="149860"/>
                    <a:pt x="3886200" y="180340"/>
                    <a:pt x="4056380" y="195580"/>
                  </a:cubicBezTo>
                  <a:cubicBezTo>
                    <a:pt x="4297680" y="218440"/>
                    <a:pt x="4823460" y="210820"/>
                    <a:pt x="4939030" y="245110"/>
                  </a:cubicBezTo>
                  <a:cubicBezTo>
                    <a:pt x="4970780" y="254000"/>
                    <a:pt x="4984750" y="261620"/>
                    <a:pt x="4994910" y="276860"/>
                  </a:cubicBezTo>
                  <a:cubicBezTo>
                    <a:pt x="5003800" y="293370"/>
                    <a:pt x="5006340" y="323850"/>
                    <a:pt x="4998720" y="340360"/>
                  </a:cubicBezTo>
                  <a:cubicBezTo>
                    <a:pt x="4991100" y="358140"/>
                    <a:pt x="4966970" y="377190"/>
                    <a:pt x="4949190" y="379730"/>
                  </a:cubicBezTo>
                  <a:cubicBezTo>
                    <a:pt x="4930140" y="383540"/>
                    <a:pt x="4900930" y="373380"/>
                    <a:pt x="4888230" y="360680"/>
                  </a:cubicBezTo>
                  <a:cubicBezTo>
                    <a:pt x="4875530" y="346710"/>
                    <a:pt x="4866640" y="317500"/>
                    <a:pt x="4870450" y="299720"/>
                  </a:cubicBezTo>
                  <a:cubicBezTo>
                    <a:pt x="4874260" y="280670"/>
                    <a:pt x="4893310" y="257810"/>
                    <a:pt x="4911090" y="250190"/>
                  </a:cubicBezTo>
                  <a:cubicBezTo>
                    <a:pt x="4927600" y="242570"/>
                    <a:pt x="4958080" y="246380"/>
                    <a:pt x="4974590" y="256540"/>
                  </a:cubicBezTo>
                  <a:cubicBezTo>
                    <a:pt x="4989830" y="266700"/>
                    <a:pt x="5002530" y="294640"/>
                    <a:pt x="5005070" y="312420"/>
                  </a:cubicBezTo>
                  <a:cubicBezTo>
                    <a:pt x="5006340" y="326390"/>
                    <a:pt x="5001260" y="342900"/>
                    <a:pt x="4991100" y="353060"/>
                  </a:cubicBezTo>
                  <a:cubicBezTo>
                    <a:pt x="4979670" y="367030"/>
                    <a:pt x="4965700" y="374650"/>
                    <a:pt x="4933950" y="381000"/>
                  </a:cubicBezTo>
                  <a:cubicBezTo>
                    <a:pt x="4814570" y="403860"/>
                    <a:pt x="4278630" y="349250"/>
                    <a:pt x="4037330" y="327660"/>
                  </a:cubicBezTo>
                  <a:cubicBezTo>
                    <a:pt x="3873500" y="313690"/>
                    <a:pt x="3789680" y="292100"/>
                    <a:pt x="3624580" y="280670"/>
                  </a:cubicBezTo>
                  <a:cubicBezTo>
                    <a:pt x="3382010" y="262890"/>
                    <a:pt x="2870200" y="269240"/>
                    <a:pt x="2720340" y="251460"/>
                  </a:cubicBezTo>
                  <a:cubicBezTo>
                    <a:pt x="2670810" y="245110"/>
                    <a:pt x="2672080" y="236220"/>
                    <a:pt x="2622550" y="231140"/>
                  </a:cubicBezTo>
                  <a:cubicBezTo>
                    <a:pt x="2475230" y="214630"/>
                    <a:pt x="1973580" y="231140"/>
                    <a:pt x="1728470" y="215900"/>
                  </a:cubicBezTo>
                  <a:cubicBezTo>
                    <a:pt x="1557020" y="205740"/>
                    <a:pt x="1470660" y="179070"/>
                    <a:pt x="1291590" y="168910"/>
                  </a:cubicBezTo>
                  <a:cubicBezTo>
                    <a:pt x="1013460" y="153670"/>
                    <a:pt x="415290" y="167640"/>
                    <a:pt x="220980" y="160020"/>
                  </a:cubicBezTo>
                  <a:cubicBezTo>
                    <a:pt x="148590" y="157480"/>
                    <a:pt x="106680" y="158750"/>
                    <a:pt x="71120" y="149860"/>
                  </a:cubicBezTo>
                  <a:cubicBezTo>
                    <a:pt x="49530" y="144780"/>
                    <a:pt x="34290" y="138430"/>
                    <a:pt x="22860" y="127000"/>
                  </a:cubicBezTo>
                  <a:cubicBezTo>
                    <a:pt x="11430" y="114300"/>
                    <a:pt x="2540" y="92710"/>
                    <a:pt x="1270" y="77470"/>
                  </a:cubicBezTo>
                  <a:cubicBezTo>
                    <a:pt x="0" y="64770"/>
                    <a:pt x="2540" y="53340"/>
                    <a:pt x="8890" y="41910"/>
                  </a:cubicBezTo>
                  <a:cubicBezTo>
                    <a:pt x="16510" y="27940"/>
                    <a:pt x="34290" y="11430"/>
                    <a:pt x="48260" y="5080"/>
                  </a:cubicBezTo>
                  <a:cubicBezTo>
                    <a:pt x="59690" y="0"/>
                    <a:pt x="83820" y="0"/>
                    <a:pt x="8382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7464743" y="4953000"/>
            <a:ext cx="5255895" cy="395288"/>
            <a:chOff x="0" y="0"/>
            <a:chExt cx="7007860" cy="5270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6990" y="50800"/>
              <a:ext cx="6911340" cy="487680"/>
            </a:xfrm>
            <a:custGeom>
              <a:avLst/>
              <a:gdLst/>
              <a:ahLst/>
              <a:cxnLst/>
              <a:rect r="r" b="b" t="t" l="l"/>
              <a:pathLst>
                <a:path h="487680" w="6911340">
                  <a:moveTo>
                    <a:pt x="76200" y="0"/>
                  </a:moveTo>
                  <a:cubicBezTo>
                    <a:pt x="1654810" y="184150"/>
                    <a:pt x="1673860" y="203200"/>
                    <a:pt x="1791970" y="217170"/>
                  </a:cubicBezTo>
                  <a:cubicBezTo>
                    <a:pt x="2038350" y="245110"/>
                    <a:pt x="2451100" y="240030"/>
                    <a:pt x="2951480" y="251460"/>
                  </a:cubicBezTo>
                  <a:cubicBezTo>
                    <a:pt x="3869690" y="270510"/>
                    <a:pt x="6582410" y="231140"/>
                    <a:pt x="6847840" y="299720"/>
                  </a:cubicBezTo>
                  <a:cubicBezTo>
                    <a:pt x="6880860" y="308610"/>
                    <a:pt x="6889750" y="313690"/>
                    <a:pt x="6898640" y="327660"/>
                  </a:cubicBezTo>
                  <a:cubicBezTo>
                    <a:pt x="6908800" y="341630"/>
                    <a:pt x="6911340" y="369570"/>
                    <a:pt x="6904990" y="386080"/>
                  </a:cubicBezTo>
                  <a:cubicBezTo>
                    <a:pt x="6898640" y="401320"/>
                    <a:pt x="6877050" y="419100"/>
                    <a:pt x="6860540" y="422910"/>
                  </a:cubicBezTo>
                  <a:cubicBezTo>
                    <a:pt x="6842760" y="426720"/>
                    <a:pt x="6816090" y="419100"/>
                    <a:pt x="6804660" y="406400"/>
                  </a:cubicBezTo>
                  <a:cubicBezTo>
                    <a:pt x="6791960" y="394970"/>
                    <a:pt x="6783070" y="368300"/>
                    <a:pt x="6785610" y="351790"/>
                  </a:cubicBezTo>
                  <a:cubicBezTo>
                    <a:pt x="6789420" y="334010"/>
                    <a:pt x="6805930" y="312420"/>
                    <a:pt x="6822440" y="306070"/>
                  </a:cubicBezTo>
                  <a:cubicBezTo>
                    <a:pt x="6837680" y="298450"/>
                    <a:pt x="6865620" y="299720"/>
                    <a:pt x="6879590" y="308610"/>
                  </a:cubicBezTo>
                  <a:cubicBezTo>
                    <a:pt x="6894830" y="318770"/>
                    <a:pt x="6907530" y="342900"/>
                    <a:pt x="6910070" y="359410"/>
                  </a:cubicBezTo>
                  <a:cubicBezTo>
                    <a:pt x="6911340" y="372110"/>
                    <a:pt x="6907530" y="387350"/>
                    <a:pt x="6898640" y="397510"/>
                  </a:cubicBezTo>
                  <a:cubicBezTo>
                    <a:pt x="6888480" y="410210"/>
                    <a:pt x="6879590" y="416560"/>
                    <a:pt x="6846570" y="424180"/>
                  </a:cubicBezTo>
                  <a:cubicBezTo>
                    <a:pt x="6579870" y="487680"/>
                    <a:pt x="3870960" y="396240"/>
                    <a:pt x="2948940" y="377190"/>
                  </a:cubicBezTo>
                  <a:cubicBezTo>
                    <a:pt x="2440940" y="365760"/>
                    <a:pt x="2012950" y="369570"/>
                    <a:pt x="1766570" y="341630"/>
                  </a:cubicBezTo>
                  <a:cubicBezTo>
                    <a:pt x="1653540" y="328930"/>
                    <a:pt x="1638300" y="309880"/>
                    <a:pt x="1522730" y="292100"/>
                  </a:cubicBezTo>
                  <a:cubicBezTo>
                    <a:pt x="1239520" y="248920"/>
                    <a:pt x="213360" y="190500"/>
                    <a:pt x="60960" y="133350"/>
                  </a:cubicBezTo>
                  <a:cubicBezTo>
                    <a:pt x="29210" y="121920"/>
                    <a:pt x="19050" y="114300"/>
                    <a:pt x="8890" y="99060"/>
                  </a:cubicBezTo>
                  <a:cubicBezTo>
                    <a:pt x="1270" y="85090"/>
                    <a:pt x="0" y="66040"/>
                    <a:pt x="3810" y="50800"/>
                  </a:cubicBezTo>
                  <a:cubicBezTo>
                    <a:pt x="6350" y="36830"/>
                    <a:pt x="17780" y="20320"/>
                    <a:pt x="30480" y="11430"/>
                  </a:cubicBezTo>
                  <a:cubicBezTo>
                    <a:pt x="41910" y="3810"/>
                    <a:pt x="76200" y="0"/>
                    <a:pt x="7620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1295698" y="7413307"/>
            <a:ext cx="1355408" cy="205740"/>
            <a:chOff x="0" y="0"/>
            <a:chExt cx="1807210" cy="27432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8260" y="50800"/>
              <a:ext cx="1708150" cy="215900"/>
            </a:xfrm>
            <a:custGeom>
              <a:avLst/>
              <a:gdLst/>
              <a:ahLst/>
              <a:cxnLst/>
              <a:rect r="r" b="b" t="t" l="l"/>
              <a:pathLst>
                <a:path h="215900" w="1708150">
                  <a:moveTo>
                    <a:pt x="80010" y="0"/>
                  </a:moveTo>
                  <a:cubicBezTo>
                    <a:pt x="1663700" y="19050"/>
                    <a:pt x="1678940" y="27940"/>
                    <a:pt x="1692910" y="44450"/>
                  </a:cubicBezTo>
                  <a:cubicBezTo>
                    <a:pt x="1703070" y="58420"/>
                    <a:pt x="1708150" y="78740"/>
                    <a:pt x="1706880" y="95250"/>
                  </a:cubicBezTo>
                  <a:cubicBezTo>
                    <a:pt x="1705610" y="111760"/>
                    <a:pt x="1699260" y="130810"/>
                    <a:pt x="1687830" y="143510"/>
                  </a:cubicBezTo>
                  <a:cubicBezTo>
                    <a:pt x="1672590" y="158750"/>
                    <a:pt x="1637030" y="172720"/>
                    <a:pt x="1615440" y="172720"/>
                  </a:cubicBezTo>
                  <a:cubicBezTo>
                    <a:pt x="1597660" y="171450"/>
                    <a:pt x="1579880" y="163830"/>
                    <a:pt x="1568450" y="149860"/>
                  </a:cubicBezTo>
                  <a:cubicBezTo>
                    <a:pt x="1554480" y="134620"/>
                    <a:pt x="1541780" y="99060"/>
                    <a:pt x="1543050" y="77470"/>
                  </a:cubicBezTo>
                  <a:cubicBezTo>
                    <a:pt x="1545590" y="59690"/>
                    <a:pt x="1554480" y="41910"/>
                    <a:pt x="1568450" y="30480"/>
                  </a:cubicBezTo>
                  <a:cubicBezTo>
                    <a:pt x="1584960" y="17780"/>
                    <a:pt x="1621790" y="7620"/>
                    <a:pt x="1642110" y="10160"/>
                  </a:cubicBezTo>
                  <a:cubicBezTo>
                    <a:pt x="1659890" y="12700"/>
                    <a:pt x="1676400" y="25400"/>
                    <a:pt x="1687830" y="38100"/>
                  </a:cubicBezTo>
                  <a:cubicBezTo>
                    <a:pt x="1697990" y="49530"/>
                    <a:pt x="1705610" y="69850"/>
                    <a:pt x="1706880" y="86360"/>
                  </a:cubicBezTo>
                  <a:cubicBezTo>
                    <a:pt x="1708150" y="102870"/>
                    <a:pt x="1703070" y="123190"/>
                    <a:pt x="1692910" y="137160"/>
                  </a:cubicBezTo>
                  <a:cubicBezTo>
                    <a:pt x="1678940" y="153670"/>
                    <a:pt x="1663700" y="163830"/>
                    <a:pt x="1624330" y="172720"/>
                  </a:cubicBezTo>
                  <a:cubicBezTo>
                    <a:pt x="1447800" y="215900"/>
                    <a:pt x="240030" y="187960"/>
                    <a:pt x="80010" y="157480"/>
                  </a:cubicBezTo>
                  <a:cubicBezTo>
                    <a:pt x="50800" y="152400"/>
                    <a:pt x="40640" y="149860"/>
                    <a:pt x="27940" y="138430"/>
                  </a:cubicBezTo>
                  <a:cubicBezTo>
                    <a:pt x="15240" y="127000"/>
                    <a:pt x="3810" y="106680"/>
                    <a:pt x="2540" y="88900"/>
                  </a:cubicBezTo>
                  <a:cubicBezTo>
                    <a:pt x="0" y="71120"/>
                    <a:pt x="5080" y="48260"/>
                    <a:pt x="15240" y="34290"/>
                  </a:cubicBezTo>
                  <a:cubicBezTo>
                    <a:pt x="27940" y="1778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9597390" y="4639628"/>
            <a:ext cx="2887028" cy="191452"/>
            <a:chOff x="0" y="0"/>
            <a:chExt cx="3849370" cy="25527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9530" y="20320"/>
              <a:ext cx="3750310" cy="215900"/>
            </a:xfrm>
            <a:custGeom>
              <a:avLst/>
              <a:gdLst/>
              <a:ahLst/>
              <a:cxnLst/>
              <a:rect r="r" b="b" t="t" l="l"/>
              <a:pathLst>
                <a:path h="215900" w="3750310">
                  <a:moveTo>
                    <a:pt x="72390" y="34290"/>
                  </a:moveTo>
                  <a:cubicBezTo>
                    <a:pt x="3141980" y="39370"/>
                    <a:pt x="3545840" y="0"/>
                    <a:pt x="3671570" y="30480"/>
                  </a:cubicBezTo>
                  <a:cubicBezTo>
                    <a:pt x="3707130" y="38100"/>
                    <a:pt x="3723640" y="45720"/>
                    <a:pt x="3735070" y="63500"/>
                  </a:cubicBezTo>
                  <a:cubicBezTo>
                    <a:pt x="3747770" y="81280"/>
                    <a:pt x="3750310" y="115570"/>
                    <a:pt x="3742690" y="134620"/>
                  </a:cubicBezTo>
                  <a:cubicBezTo>
                    <a:pt x="3735070" y="154940"/>
                    <a:pt x="3709670" y="176530"/>
                    <a:pt x="3688080" y="181610"/>
                  </a:cubicBezTo>
                  <a:cubicBezTo>
                    <a:pt x="3667760" y="185420"/>
                    <a:pt x="3634740" y="176530"/>
                    <a:pt x="3619500" y="162560"/>
                  </a:cubicBezTo>
                  <a:cubicBezTo>
                    <a:pt x="3604260" y="147320"/>
                    <a:pt x="3592830" y="115570"/>
                    <a:pt x="3596640" y="93980"/>
                  </a:cubicBezTo>
                  <a:cubicBezTo>
                    <a:pt x="3600450" y="73660"/>
                    <a:pt x="3620770" y="45720"/>
                    <a:pt x="3639820" y="36830"/>
                  </a:cubicBezTo>
                  <a:cubicBezTo>
                    <a:pt x="3658870" y="27940"/>
                    <a:pt x="3693160" y="30480"/>
                    <a:pt x="3710940" y="40640"/>
                  </a:cubicBezTo>
                  <a:cubicBezTo>
                    <a:pt x="3729990" y="52070"/>
                    <a:pt x="3745230" y="82550"/>
                    <a:pt x="3749040" y="102870"/>
                  </a:cubicBezTo>
                  <a:cubicBezTo>
                    <a:pt x="3750310" y="118110"/>
                    <a:pt x="3745230" y="137160"/>
                    <a:pt x="3735070" y="149860"/>
                  </a:cubicBezTo>
                  <a:cubicBezTo>
                    <a:pt x="3722370" y="165100"/>
                    <a:pt x="3707130" y="173990"/>
                    <a:pt x="3671570" y="182880"/>
                  </a:cubicBezTo>
                  <a:cubicBezTo>
                    <a:pt x="3545840" y="213360"/>
                    <a:pt x="3141980" y="172720"/>
                    <a:pt x="2757170" y="171450"/>
                  </a:cubicBezTo>
                  <a:cubicBezTo>
                    <a:pt x="2096770" y="167640"/>
                    <a:pt x="281940" y="215900"/>
                    <a:pt x="72390" y="177800"/>
                  </a:cubicBezTo>
                  <a:cubicBezTo>
                    <a:pt x="44450" y="172720"/>
                    <a:pt x="36830" y="170180"/>
                    <a:pt x="25400" y="160020"/>
                  </a:cubicBezTo>
                  <a:cubicBezTo>
                    <a:pt x="12700" y="149860"/>
                    <a:pt x="2540" y="132080"/>
                    <a:pt x="1270" y="115570"/>
                  </a:cubicBezTo>
                  <a:cubicBezTo>
                    <a:pt x="0" y="96520"/>
                    <a:pt x="11430" y="66040"/>
                    <a:pt x="25400" y="53340"/>
                  </a:cubicBezTo>
                  <a:cubicBezTo>
                    <a:pt x="36830" y="40640"/>
                    <a:pt x="72390" y="34290"/>
                    <a:pt x="72390" y="3429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11899582" y="4349115"/>
            <a:ext cx="611505" cy="781050"/>
            <a:chOff x="0" y="0"/>
            <a:chExt cx="815340" cy="10414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49530" y="46990"/>
              <a:ext cx="732790" cy="944880"/>
            </a:xfrm>
            <a:custGeom>
              <a:avLst/>
              <a:gdLst/>
              <a:ahLst/>
              <a:cxnLst/>
              <a:rect r="r" b="b" t="t" l="l"/>
              <a:pathLst>
                <a:path h="944880" w="732790">
                  <a:moveTo>
                    <a:pt x="120650" y="12700"/>
                  </a:moveTo>
                  <a:cubicBezTo>
                    <a:pt x="339090" y="158750"/>
                    <a:pt x="528320" y="303530"/>
                    <a:pt x="595630" y="373380"/>
                  </a:cubicBezTo>
                  <a:cubicBezTo>
                    <a:pt x="628650" y="408940"/>
                    <a:pt x="641350" y="425450"/>
                    <a:pt x="659130" y="461010"/>
                  </a:cubicBezTo>
                  <a:cubicBezTo>
                    <a:pt x="683260" y="506730"/>
                    <a:pt x="732790" y="572770"/>
                    <a:pt x="713740" y="629920"/>
                  </a:cubicBezTo>
                  <a:cubicBezTo>
                    <a:pt x="684530" y="723900"/>
                    <a:pt x="407670" y="882650"/>
                    <a:pt x="320040" y="922020"/>
                  </a:cubicBezTo>
                  <a:cubicBezTo>
                    <a:pt x="283210" y="939800"/>
                    <a:pt x="257810" y="944880"/>
                    <a:pt x="233680" y="942340"/>
                  </a:cubicBezTo>
                  <a:cubicBezTo>
                    <a:pt x="214630" y="941070"/>
                    <a:pt x="198120" y="935990"/>
                    <a:pt x="186690" y="923290"/>
                  </a:cubicBezTo>
                  <a:cubicBezTo>
                    <a:pt x="172720" y="908050"/>
                    <a:pt x="158750" y="876300"/>
                    <a:pt x="161290" y="854710"/>
                  </a:cubicBezTo>
                  <a:cubicBezTo>
                    <a:pt x="163830" y="833120"/>
                    <a:pt x="184150" y="803910"/>
                    <a:pt x="204470" y="795020"/>
                  </a:cubicBezTo>
                  <a:cubicBezTo>
                    <a:pt x="223520" y="784860"/>
                    <a:pt x="259080" y="786130"/>
                    <a:pt x="276860" y="796290"/>
                  </a:cubicBezTo>
                  <a:cubicBezTo>
                    <a:pt x="295910" y="806450"/>
                    <a:pt x="314960" y="836930"/>
                    <a:pt x="317500" y="858520"/>
                  </a:cubicBezTo>
                  <a:cubicBezTo>
                    <a:pt x="318770" y="880110"/>
                    <a:pt x="303530" y="911860"/>
                    <a:pt x="288290" y="925830"/>
                  </a:cubicBezTo>
                  <a:cubicBezTo>
                    <a:pt x="276860" y="937260"/>
                    <a:pt x="257810" y="942340"/>
                    <a:pt x="241300" y="943610"/>
                  </a:cubicBezTo>
                  <a:cubicBezTo>
                    <a:pt x="226060" y="943610"/>
                    <a:pt x="207010" y="937260"/>
                    <a:pt x="193040" y="928370"/>
                  </a:cubicBezTo>
                  <a:cubicBezTo>
                    <a:pt x="180340" y="919480"/>
                    <a:pt x="167640" y="904240"/>
                    <a:pt x="163830" y="887730"/>
                  </a:cubicBezTo>
                  <a:cubicBezTo>
                    <a:pt x="160020" y="868680"/>
                    <a:pt x="166370" y="833120"/>
                    <a:pt x="177800" y="815340"/>
                  </a:cubicBezTo>
                  <a:cubicBezTo>
                    <a:pt x="186690" y="801370"/>
                    <a:pt x="204470" y="793750"/>
                    <a:pt x="219710" y="788670"/>
                  </a:cubicBezTo>
                  <a:cubicBezTo>
                    <a:pt x="234950" y="783590"/>
                    <a:pt x="247650" y="789940"/>
                    <a:pt x="266700" y="783590"/>
                  </a:cubicBezTo>
                  <a:cubicBezTo>
                    <a:pt x="298450" y="770890"/>
                    <a:pt x="347980" y="730250"/>
                    <a:pt x="387350" y="697230"/>
                  </a:cubicBezTo>
                  <a:cubicBezTo>
                    <a:pt x="429260" y="662940"/>
                    <a:pt x="469900" y="609600"/>
                    <a:pt x="511810" y="579120"/>
                  </a:cubicBezTo>
                  <a:cubicBezTo>
                    <a:pt x="547370" y="553720"/>
                    <a:pt x="601980" y="510540"/>
                    <a:pt x="618490" y="520700"/>
                  </a:cubicBezTo>
                  <a:cubicBezTo>
                    <a:pt x="635000" y="529590"/>
                    <a:pt x="631190" y="622300"/>
                    <a:pt x="617220" y="628650"/>
                  </a:cubicBezTo>
                  <a:cubicBezTo>
                    <a:pt x="593090" y="636270"/>
                    <a:pt x="513080" y="496570"/>
                    <a:pt x="445770" y="433070"/>
                  </a:cubicBezTo>
                  <a:cubicBezTo>
                    <a:pt x="368300" y="360680"/>
                    <a:pt x="250190" y="276860"/>
                    <a:pt x="171450" y="224790"/>
                  </a:cubicBezTo>
                  <a:cubicBezTo>
                    <a:pt x="116840" y="186690"/>
                    <a:pt x="50800" y="166370"/>
                    <a:pt x="24130" y="137160"/>
                  </a:cubicBezTo>
                  <a:cubicBezTo>
                    <a:pt x="8890" y="120650"/>
                    <a:pt x="2540" y="104140"/>
                    <a:pt x="1270" y="86360"/>
                  </a:cubicBezTo>
                  <a:cubicBezTo>
                    <a:pt x="0" y="68580"/>
                    <a:pt x="6350" y="45720"/>
                    <a:pt x="17780" y="33020"/>
                  </a:cubicBezTo>
                  <a:cubicBezTo>
                    <a:pt x="27940" y="19050"/>
                    <a:pt x="48260" y="6350"/>
                    <a:pt x="66040" y="3810"/>
                  </a:cubicBezTo>
                  <a:cubicBezTo>
                    <a:pt x="82550" y="0"/>
                    <a:pt x="120650" y="12700"/>
                    <a:pt x="120650" y="127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8182928" y="4642485"/>
            <a:ext cx="1740217" cy="216217"/>
            <a:chOff x="0" y="0"/>
            <a:chExt cx="2320290" cy="28829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49530" y="50800"/>
              <a:ext cx="2222500" cy="238760"/>
            </a:xfrm>
            <a:custGeom>
              <a:avLst/>
              <a:gdLst/>
              <a:ahLst/>
              <a:cxnLst/>
              <a:rect r="r" b="b" t="t" l="l"/>
              <a:pathLst>
                <a:path h="238760" w="2222500">
                  <a:moveTo>
                    <a:pt x="85090" y="0"/>
                  </a:moveTo>
                  <a:cubicBezTo>
                    <a:pt x="2172970" y="15240"/>
                    <a:pt x="2190750" y="22860"/>
                    <a:pt x="2204720" y="43180"/>
                  </a:cubicBezTo>
                  <a:cubicBezTo>
                    <a:pt x="2218690" y="64770"/>
                    <a:pt x="2222500" y="105410"/>
                    <a:pt x="2213610" y="128270"/>
                  </a:cubicBezTo>
                  <a:cubicBezTo>
                    <a:pt x="2204720" y="152400"/>
                    <a:pt x="2172970" y="179070"/>
                    <a:pt x="2148840" y="184150"/>
                  </a:cubicBezTo>
                  <a:cubicBezTo>
                    <a:pt x="2123440" y="189230"/>
                    <a:pt x="2084070" y="177800"/>
                    <a:pt x="2066290" y="161290"/>
                  </a:cubicBezTo>
                  <a:cubicBezTo>
                    <a:pt x="2048510" y="143510"/>
                    <a:pt x="2034540" y="105410"/>
                    <a:pt x="2039620" y="80010"/>
                  </a:cubicBezTo>
                  <a:cubicBezTo>
                    <a:pt x="2043430" y="55880"/>
                    <a:pt x="2067560" y="22860"/>
                    <a:pt x="2090420" y="12700"/>
                  </a:cubicBezTo>
                  <a:cubicBezTo>
                    <a:pt x="2113280" y="1270"/>
                    <a:pt x="2153920" y="3810"/>
                    <a:pt x="2175510" y="16510"/>
                  </a:cubicBezTo>
                  <a:cubicBezTo>
                    <a:pt x="2197100" y="29210"/>
                    <a:pt x="2217420" y="66040"/>
                    <a:pt x="2219960" y="90170"/>
                  </a:cubicBezTo>
                  <a:cubicBezTo>
                    <a:pt x="2222500" y="109220"/>
                    <a:pt x="2216150" y="130810"/>
                    <a:pt x="2204720" y="146050"/>
                  </a:cubicBezTo>
                  <a:cubicBezTo>
                    <a:pt x="2189480" y="165100"/>
                    <a:pt x="2172970" y="175260"/>
                    <a:pt x="2128520" y="186690"/>
                  </a:cubicBezTo>
                  <a:cubicBezTo>
                    <a:pt x="1911350" y="238760"/>
                    <a:pt x="278130" y="204470"/>
                    <a:pt x="85090" y="167640"/>
                  </a:cubicBezTo>
                  <a:cubicBezTo>
                    <a:pt x="52070" y="161290"/>
                    <a:pt x="43180" y="158750"/>
                    <a:pt x="29210" y="146050"/>
                  </a:cubicBezTo>
                  <a:cubicBezTo>
                    <a:pt x="15240" y="134620"/>
                    <a:pt x="3810" y="111760"/>
                    <a:pt x="1270" y="93980"/>
                  </a:cubicBezTo>
                  <a:cubicBezTo>
                    <a:pt x="0" y="74930"/>
                    <a:pt x="7620" y="50800"/>
                    <a:pt x="16510" y="35560"/>
                  </a:cubicBezTo>
                  <a:cubicBezTo>
                    <a:pt x="22860" y="24130"/>
                    <a:pt x="34290" y="15240"/>
                    <a:pt x="45720" y="8890"/>
                  </a:cubicBezTo>
                  <a:cubicBezTo>
                    <a:pt x="57150" y="2540"/>
                    <a:pt x="85090" y="0"/>
                    <a:pt x="8509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25" id="25"/>
          <p:cNvSpPr/>
          <p:nvPr/>
        </p:nvSpPr>
        <p:spPr>
          <a:xfrm flipH="false" flipV="false" rot="0">
            <a:off x="12720638" y="3464238"/>
            <a:ext cx="4692328" cy="5035111"/>
          </a:xfrm>
          <a:custGeom>
            <a:avLst/>
            <a:gdLst/>
            <a:ahLst/>
            <a:cxnLst/>
            <a:rect r="r" b="b" t="t" l="l"/>
            <a:pathLst>
              <a:path h="5035111" w="4692328">
                <a:moveTo>
                  <a:pt x="0" y="0"/>
                </a:moveTo>
                <a:lnTo>
                  <a:pt x="4692327" y="0"/>
                </a:lnTo>
                <a:lnTo>
                  <a:pt x="4692327" y="5035111"/>
                </a:lnTo>
                <a:lnTo>
                  <a:pt x="0" y="5035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Depth-limit search &amp; Board Evaluation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45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588130" y="1106964"/>
            <a:ext cx="6313508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int BoardEvaluation(){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...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         if next_player_is_X: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return 10000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else -10000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722480"/>
            <a:ext cx="14280842" cy="7354634"/>
          </a:xfrm>
          <a:custGeom>
            <a:avLst/>
            <a:gdLst/>
            <a:ahLst/>
            <a:cxnLst/>
            <a:rect r="r" b="b" t="t" l="l"/>
            <a:pathLst>
              <a:path h="7354634" w="14280842">
                <a:moveTo>
                  <a:pt x="0" y="0"/>
                </a:moveTo>
                <a:lnTo>
                  <a:pt x="14280842" y="0"/>
                </a:lnTo>
                <a:lnTo>
                  <a:pt x="14280842" y="7354634"/>
                </a:lnTo>
                <a:lnTo>
                  <a:pt x="0" y="73546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Depth-limit search &amp; Board Evaluation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46</a:t>
            </a:r>
          </a:p>
        </p:txBody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Depth-limit search &amp; Board Evaluation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47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034457"/>
            <a:ext cx="16345691" cy="1054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ii minimax() {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return min_turn(-INF, INF, min(6, cnt_moves / 2 + 1), 0).move; // (alpha, beta, depth, evaluation)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52303" y="1300791"/>
            <a:ext cx="7196135" cy="8108321"/>
          </a:xfrm>
          <a:custGeom>
            <a:avLst/>
            <a:gdLst/>
            <a:ahLst/>
            <a:cxnLst/>
            <a:rect r="r" b="b" t="t" l="l"/>
            <a:pathLst>
              <a:path h="8108321" w="7196135">
                <a:moveTo>
                  <a:pt x="0" y="0"/>
                </a:moveTo>
                <a:lnTo>
                  <a:pt x="7196135" y="0"/>
                </a:lnTo>
                <a:lnTo>
                  <a:pt x="7196135" y="8108321"/>
                </a:lnTo>
                <a:lnTo>
                  <a:pt x="0" y="81083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Alpha-beta pruning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48</a:t>
            </a:r>
          </a:p>
        </p:txBody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6327" y="818200"/>
            <a:ext cx="6921240" cy="7798581"/>
          </a:xfrm>
          <a:custGeom>
            <a:avLst/>
            <a:gdLst/>
            <a:ahLst/>
            <a:cxnLst/>
            <a:rect r="r" b="b" t="t" l="l"/>
            <a:pathLst>
              <a:path h="7798581" w="6921240">
                <a:moveTo>
                  <a:pt x="0" y="0"/>
                </a:moveTo>
                <a:lnTo>
                  <a:pt x="6921241" y="0"/>
                </a:lnTo>
                <a:lnTo>
                  <a:pt x="6921241" y="7798581"/>
                </a:lnTo>
                <a:lnTo>
                  <a:pt x="0" y="77985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124" y="201094"/>
            <a:ext cx="9944018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Alpha-beta pruning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350816" y="1000125"/>
            <a:ext cx="8120476" cy="6625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FUNCTION min_turn(alpha, beta, depth, evaluation):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// Check if we should stop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IF depth = 0 OR game_is_over():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RETURN (evaluation, NO_MOVE)  </a:t>
            </a:r>
          </a:p>
          <a:p>
            <a:pPr algn="l">
              <a:lnSpc>
                <a:spcPts val="1819"/>
              </a:lnSpc>
            </a:pP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// Generate and sort possible moves by their quality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possible_moves ← generate_moves()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moves ← EVALUATE_AND_SORT(possible_moves)  </a:t>
            </a:r>
          </a:p>
          <a:p>
            <a:pPr algn="l">
              <a:lnSpc>
                <a:spcPts val="1819"/>
              </a:lnSpc>
            </a:pP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best_score ← INFINITY  // Start with a very high score (we want to minimize)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best_move ← NULL  // No best move initially  </a:t>
            </a:r>
          </a:p>
          <a:p>
            <a:pPr algn="l">
              <a:lnSpc>
                <a:spcPts val="1819"/>
              </a:lnSpc>
            </a:pP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// Explore the top moves (pruned by depth)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FOR move IN top_moves(moves, 8 + 2 * depth):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MAKE_MOVE(move)  // Simulate the move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score ← max_turn(alpha, beta, depth - 1, -move.evaluation).score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UNDO_MOVE(move)  // Undo the simulated move  </a:t>
            </a:r>
          </a:p>
          <a:p>
            <a:pPr algn="l">
              <a:lnSpc>
                <a:spcPts val="1819"/>
              </a:lnSpc>
            </a:pP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// Update best score and best move if this move is better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IF score &lt; best_score: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    best_score ← score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    best_move ← move  </a:t>
            </a:r>
          </a:p>
          <a:p>
            <a:pPr algn="l">
              <a:lnSpc>
                <a:spcPts val="1819"/>
              </a:lnSpc>
            </a:pP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// Update beta and prune if possible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beta ← MIN(beta, best_score)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IF beta ≤ alpha:  </a:t>
            </a:r>
          </a:p>
          <a:p>
            <a:pPr algn="l">
              <a:lnSpc>
                <a:spcPts val="1819"/>
              </a:lnSpc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        BREAK  // Stop early (alpha-beta pruning)  </a:t>
            </a:r>
          </a:p>
          <a:p>
            <a:pPr algn="l">
              <a:lnSpc>
                <a:spcPts val="1819"/>
              </a:lnSpc>
            </a:pPr>
          </a:p>
          <a:p>
            <a:pPr algn="l">
              <a:lnSpc>
                <a:spcPts val="1819"/>
              </a:lnSpc>
              <a:spcBef>
                <a:spcPct val="0"/>
              </a:spcBef>
            </a:pPr>
            <a:r>
              <a:rPr lang="en-US" sz="1299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RETURN (best_score, best_move)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20320" y="8345945"/>
            <a:ext cx="8322800" cy="735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9"/>
              </a:lnSpc>
            </a:pPr>
            <a:r>
              <a:rPr lang="en-US" sz="1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FUNCTION minimax() {</a:t>
            </a:r>
          </a:p>
          <a:p>
            <a:pPr algn="l">
              <a:lnSpc>
                <a:spcPts val="1959"/>
              </a:lnSpc>
            </a:pPr>
            <a:r>
              <a:rPr lang="en-US" sz="1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return min_turn(-INF, INF, min(6, cnt_moves / 2 + 1), 0).move; // (alpha, beta, depth, evaluation)</a:t>
            </a:r>
          </a:p>
          <a:p>
            <a:pPr algn="l">
              <a:lnSpc>
                <a:spcPts val="1959"/>
              </a:lnSpc>
              <a:spcBef>
                <a:spcPct val="0"/>
              </a:spcBef>
            </a:pPr>
            <a:r>
              <a:rPr lang="en-US" sz="1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65639" y="397024"/>
            <a:ext cx="13048733" cy="9492953"/>
          </a:xfrm>
          <a:custGeom>
            <a:avLst/>
            <a:gdLst/>
            <a:ahLst/>
            <a:cxnLst/>
            <a:rect r="r" b="b" t="t" l="l"/>
            <a:pathLst>
              <a:path h="9492953" w="13048733">
                <a:moveTo>
                  <a:pt x="0" y="0"/>
                </a:moveTo>
                <a:lnTo>
                  <a:pt x="13048732" y="0"/>
                </a:lnTo>
                <a:lnTo>
                  <a:pt x="13048732" y="9492952"/>
                </a:lnTo>
                <a:lnTo>
                  <a:pt x="0" y="94929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50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032861" y="4250904"/>
            <a:ext cx="12222278" cy="1337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70"/>
              </a:lnSpc>
            </a:pPr>
            <a:r>
              <a:rPr lang="en-US" b="true" sz="7836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LOADGAME/SAVEGAME</a:t>
            </a:r>
          </a:p>
        </p:txBody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46859" y="1397272"/>
            <a:ext cx="11365616" cy="8339521"/>
          </a:xfrm>
          <a:custGeom>
            <a:avLst/>
            <a:gdLst/>
            <a:ahLst/>
            <a:cxnLst/>
            <a:rect r="r" b="b" t="t" l="l"/>
            <a:pathLst>
              <a:path h="8339521" w="11365616">
                <a:moveTo>
                  <a:pt x="0" y="0"/>
                </a:moveTo>
                <a:lnTo>
                  <a:pt x="11365616" y="0"/>
                </a:lnTo>
                <a:lnTo>
                  <a:pt x="11365616" y="8339521"/>
                </a:lnTo>
                <a:lnTo>
                  <a:pt x="0" y="8339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Savegame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51</a:t>
            </a:r>
          </a:p>
        </p:txBody>
      </p:sp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88280" y="1397272"/>
            <a:ext cx="11457682" cy="8392752"/>
          </a:xfrm>
          <a:custGeom>
            <a:avLst/>
            <a:gdLst/>
            <a:ahLst/>
            <a:cxnLst/>
            <a:rect r="r" b="b" t="t" l="l"/>
            <a:pathLst>
              <a:path h="8392752" w="11457682">
                <a:moveTo>
                  <a:pt x="0" y="0"/>
                </a:moveTo>
                <a:lnTo>
                  <a:pt x="11457683" y="0"/>
                </a:lnTo>
                <a:lnTo>
                  <a:pt x="11457683" y="8392752"/>
                </a:lnTo>
                <a:lnTo>
                  <a:pt x="0" y="83927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Savegame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52</a:t>
            </a:r>
          </a:p>
        </p:txBody>
      </p:sp>
    </p:spTree>
  </p:cSld>
  <p:clrMapOvr>
    <a:masterClrMapping/>
  </p:clrMapOvr>
  <p:transition spd="fast">
    <p:fade/>
  </p:transition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60838" y="1397272"/>
            <a:ext cx="11244124" cy="8250376"/>
          </a:xfrm>
          <a:custGeom>
            <a:avLst/>
            <a:gdLst/>
            <a:ahLst/>
            <a:cxnLst/>
            <a:rect r="r" b="b" t="t" l="l"/>
            <a:pathLst>
              <a:path h="8250376" w="11244124">
                <a:moveTo>
                  <a:pt x="0" y="0"/>
                </a:moveTo>
                <a:lnTo>
                  <a:pt x="11244125" y="0"/>
                </a:lnTo>
                <a:lnTo>
                  <a:pt x="11244125" y="8250376"/>
                </a:lnTo>
                <a:lnTo>
                  <a:pt x="0" y="82503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Savegame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53</a:t>
            </a:r>
          </a:p>
        </p:txBody>
      </p:sp>
    </p:spTree>
  </p:cSld>
  <p:clrMapOvr>
    <a:masterClrMapping/>
  </p:clrMapOvr>
  <p:transition spd="fast">
    <p:fade/>
  </p:transition>
</p:sld>
</file>

<file path=ppt/slides/slide54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Savegame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54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66958" y="2330434"/>
            <a:ext cx="12649316" cy="4225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FUNCTION saveGame(XX, YY, moveMade, Xscore, Oscore, name1, name2, nameFile, vsBot):  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WHILE nameFile is empty:  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PROMPT user for file name, RETURN if canceled  </a:t>
            </a:r>
          </a:p>
          <a:p>
            <a:pPr algn="just">
              <a:lnSpc>
                <a:spcPts val="2800"/>
              </a:lnSpc>
            </a:pP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IF nameFile exists in fileSave:  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PROMPT overwrite confirmation, RETURN if 'No'  </a:t>
            </a:r>
          </a:p>
          <a:p>
            <a:pPr algn="just">
              <a:lnSpc>
                <a:spcPts val="2800"/>
              </a:lnSpc>
            </a:pP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IF fileSave has 15+ files:  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REMOVE oldest file  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ADD nameFile to fileSave  </a:t>
            </a:r>
          </a:p>
          <a:p>
            <a:pPr algn="just">
              <a:lnSpc>
                <a:spcPts val="2800"/>
              </a:lnSpc>
            </a:pPr>
          </a:p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WRITE (vsBot, Xscore, Oscore, name1, name2, moveMade) to file (nameFile + ".txt")</a:t>
            </a:r>
          </a:p>
        </p:txBody>
      </p:sp>
    </p:spTree>
  </p:cSld>
  <p:clrMapOvr>
    <a:masterClrMapping/>
  </p:clrMapOvr>
  <p:transition spd="fast">
    <p:fade/>
  </p:transition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58606" y="1397272"/>
            <a:ext cx="11479656" cy="8408848"/>
          </a:xfrm>
          <a:custGeom>
            <a:avLst/>
            <a:gdLst/>
            <a:ahLst/>
            <a:cxnLst/>
            <a:rect r="r" b="b" t="t" l="l"/>
            <a:pathLst>
              <a:path h="8408848" w="11479656">
                <a:moveTo>
                  <a:pt x="0" y="0"/>
                </a:moveTo>
                <a:lnTo>
                  <a:pt x="11479655" y="0"/>
                </a:lnTo>
                <a:lnTo>
                  <a:pt x="11479655" y="8408848"/>
                </a:lnTo>
                <a:lnTo>
                  <a:pt x="0" y="8408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55</a:t>
            </a:r>
          </a:p>
        </p:txBody>
      </p:sp>
    </p:spTree>
  </p:cSld>
  <p:clrMapOvr>
    <a:masterClrMapping/>
  </p:clrMapOvr>
  <p:transition spd="fast">
    <p:fade/>
  </p:transition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11090" y="1397272"/>
            <a:ext cx="11594933" cy="8377339"/>
          </a:xfrm>
          <a:custGeom>
            <a:avLst/>
            <a:gdLst/>
            <a:ahLst/>
            <a:cxnLst/>
            <a:rect r="r" b="b" t="t" l="l"/>
            <a:pathLst>
              <a:path h="8377339" w="11594933">
                <a:moveTo>
                  <a:pt x="0" y="0"/>
                </a:moveTo>
                <a:lnTo>
                  <a:pt x="11594934" y="0"/>
                </a:lnTo>
                <a:lnTo>
                  <a:pt x="11594934" y="8377339"/>
                </a:lnTo>
                <a:lnTo>
                  <a:pt x="0" y="8377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56</a:t>
            </a:r>
          </a:p>
        </p:txBody>
      </p:sp>
    </p:spTree>
  </p:cSld>
  <p:clrMapOvr>
    <a:masterClrMapping/>
  </p:clrMapOvr>
  <p:transition spd="fast">
    <p:fade/>
  </p:transition>
</p:sld>
</file>

<file path=ppt/slides/slide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20761" y="1397272"/>
            <a:ext cx="11425562" cy="8340660"/>
          </a:xfrm>
          <a:custGeom>
            <a:avLst/>
            <a:gdLst/>
            <a:ahLst/>
            <a:cxnLst/>
            <a:rect r="r" b="b" t="t" l="l"/>
            <a:pathLst>
              <a:path h="8340660" w="11425562">
                <a:moveTo>
                  <a:pt x="0" y="0"/>
                </a:moveTo>
                <a:lnTo>
                  <a:pt x="11425562" y="0"/>
                </a:lnTo>
                <a:lnTo>
                  <a:pt x="11425562" y="8340661"/>
                </a:lnTo>
                <a:lnTo>
                  <a:pt x="0" y="83406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57</a:t>
            </a:r>
          </a:p>
        </p:txBody>
      </p:sp>
    </p:spTree>
  </p:cSld>
  <p:clrMapOvr>
    <a:masterClrMapping/>
  </p:clrMapOvr>
  <p:transition spd="fast">
    <p:fade/>
  </p:transition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69455" y="7423785"/>
            <a:ext cx="3590925" cy="1706880"/>
            <a:chOff x="0" y="0"/>
            <a:chExt cx="4787900" cy="2275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41910" y="7620"/>
              <a:ext cx="4787900" cy="2221230"/>
            </a:xfrm>
            <a:custGeom>
              <a:avLst/>
              <a:gdLst/>
              <a:ahLst/>
              <a:cxnLst/>
              <a:rect r="r" b="b" t="t" l="l"/>
              <a:pathLst>
                <a:path h="2221230" w="4787900">
                  <a:moveTo>
                    <a:pt x="1637030" y="975360"/>
                  </a:moveTo>
                  <a:cubicBezTo>
                    <a:pt x="2190750" y="731520"/>
                    <a:pt x="2435860" y="604520"/>
                    <a:pt x="2669540" y="557530"/>
                  </a:cubicBezTo>
                  <a:cubicBezTo>
                    <a:pt x="2910840" y="510540"/>
                    <a:pt x="3187700" y="516890"/>
                    <a:pt x="3429000" y="535940"/>
                  </a:cubicBezTo>
                  <a:cubicBezTo>
                    <a:pt x="3652520" y="553720"/>
                    <a:pt x="4042410" y="565150"/>
                    <a:pt x="4066540" y="657860"/>
                  </a:cubicBezTo>
                  <a:cubicBezTo>
                    <a:pt x="4093210" y="760730"/>
                    <a:pt x="3670300" y="1017270"/>
                    <a:pt x="3455670" y="1159510"/>
                  </a:cubicBezTo>
                  <a:cubicBezTo>
                    <a:pt x="3248660" y="1296670"/>
                    <a:pt x="3030220" y="1450340"/>
                    <a:pt x="2804160" y="1498600"/>
                  </a:cubicBezTo>
                  <a:cubicBezTo>
                    <a:pt x="2589530" y="1544320"/>
                    <a:pt x="2372360" y="1456690"/>
                    <a:pt x="2133600" y="1459230"/>
                  </a:cubicBezTo>
                  <a:cubicBezTo>
                    <a:pt x="1863090" y="1463040"/>
                    <a:pt x="1532890" y="1531620"/>
                    <a:pt x="1262380" y="1532890"/>
                  </a:cubicBezTo>
                  <a:cubicBezTo>
                    <a:pt x="1026160" y="1534160"/>
                    <a:pt x="760730" y="1516380"/>
                    <a:pt x="600710" y="1484630"/>
                  </a:cubicBezTo>
                  <a:cubicBezTo>
                    <a:pt x="506730" y="1465580"/>
                    <a:pt x="449580" y="1446530"/>
                    <a:pt x="382270" y="1410970"/>
                  </a:cubicBezTo>
                  <a:cubicBezTo>
                    <a:pt x="314960" y="1375410"/>
                    <a:pt x="251460" y="1325880"/>
                    <a:pt x="199390" y="1271270"/>
                  </a:cubicBezTo>
                  <a:cubicBezTo>
                    <a:pt x="147320" y="1215390"/>
                    <a:pt x="101600" y="1149350"/>
                    <a:pt x="69850" y="1079500"/>
                  </a:cubicBezTo>
                  <a:cubicBezTo>
                    <a:pt x="38100" y="1010920"/>
                    <a:pt x="16510" y="933450"/>
                    <a:pt x="8890" y="857250"/>
                  </a:cubicBezTo>
                  <a:cubicBezTo>
                    <a:pt x="0" y="782320"/>
                    <a:pt x="5080" y="701040"/>
                    <a:pt x="21590" y="627380"/>
                  </a:cubicBezTo>
                  <a:cubicBezTo>
                    <a:pt x="36830" y="552450"/>
                    <a:pt x="67310" y="477520"/>
                    <a:pt x="106680" y="412750"/>
                  </a:cubicBezTo>
                  <a:cubicBezTo>
                    <a:pt x="146050" y="347980"/>
                    <a:pt x="198120" y="285750"/>
                    <a:pt x="256540" y="237490"/>
                  </a:cubicBezTo>
                  <a:cubicBezTo>
                    <a:pt x="313690" y="187960"/>
                    <a:pt x="383540" y="146050"/>
                    <a:pt x="454660" y="118110"/>
                  </a:cubicBezTo>
                  <a:cubicBezTo>
                    <a:pt x="524510" y="90170"/>
                    <a:pt x="603250" y="73660"/>
                    <a:pt x="679450" y="68580"/>
                  </a:cubicBezTo>
                  <a:cubicBezTo>
                    <a:pt x="755650" y="64770"/>
                    <a:pt x="835660" y="73660"/>
                    <a:pt x="909320" y="93980"/>
                  </a:cubicBezTo>
                  <a:cubicBezTo>
                    <a:pt x="981710" y="114300"/>
                    <a:pt x="1055370" y="148590"/>
                    <a:pt x="1117600" y="191770"/>
                  </a:cubicBezTo>
                  <a:cubicBezTo>
                    <a:pt x="1181100" y="233680"/>
                    <a:pt x="1239520" y="289560"/>
                    <a:pt x="1285240" y="350520"/>
                  </a:cubicBezTo>
                  <a:cubicBezTo>
                    <a:pt x="1330960" y="411480"/>
                    <a:pt x="1369060" y="482600"/>
                    <a:pt x="1393190" y="554990"/>
                  </a:cubicBezTo>
                  <a:cubicBezTo>
                    <a:pt x="1417320" y="626110"/>
                    <a:pt x="1430020" y="706120"/>
                    <a:pt x="1430020" y="782320"/>
                  </a:cubicBezTo>
                  <a:cubicBezTo>
                    <a:pt x="1430020" y="858520"/>
                    <a:pt x="1417320" y="937260"/>
                    <a:pt x="1393190" y="1009650"/>
                  </a:cubicBezTo>
                  <a:cubicBezTo>
                    <a:pt x="1367790" y="1082040"/>
                    <a:pt x="1329690" y="1153160"/>
                    <a:pt x="1283970" y="1212850"/>
                  </a:cubicBezTo>
                  <a:cubicBezTo>
                    <a:pt x="1238250" y="1273810"/>
                    <a:pt x="1179830" y="1329690"/>
                    <a:pt x="1116330" y="1371600"/>
                  </a:cubicBezTo>
                  <a:cubicBezTo>
                    <a:pt x="1054100" y="1414780"/>
                    <a:pt x="980440" y="1447800"/>
                    <a:pt x="906780" y="1468120"/>
                  </a:cubicBezTo>
                  <a:cubicBezTo>
                    <a:pt x="834390" y="1488440"/>
                    <a:pt x="753110" y="1497330"/>
                    <a:pt x="678180" y="1493520"/>
                  </a:cubicBezTo>
                  <a:cubicBezTo>
                    <a:pt x="601980" y="1488440"/>
                    <a:pt x="523240" y="1471930"/>
                    <a:pt x="452120" y="1442720"/>
                  </a:cubicBezTo>
                  <a:cubicBezTo>
                    <a:pt x="382270" y="1414780"/>
                    <a:pt x="312420" y="1372870"/>
                    <a:pt x="255270" y="1324610"/>
                  </a:cubicBezTo>
                  <a:cubicBezTo>
                    <a:pt x="196850" y="1275080"/>
                    <a:pt x="144780" y="1212850"/>
                    <a:pt x="105410" y="1148080"/>
                  </a:cubicBezTo>
                  <a:cubicBezTo>
                    <a:pt x="67310" y="1083310"/>
                    <a:pt x="36830" y="1007110"/>
                    <a:pt x="20320" y="933450"/>
                  </a:cubicBezTo>
                  <a:cubicBezTo>
                    <a:pt x="3810" y="859790"/>
                    <a:pt x="0" y="778510"/>
                    <a:pt x="8890" y="703580"/>
                  </a:cubicBezTo>
                  <a:cubicBezTo>
                    <a:pt x="16510" y="627380"/>
                    <a:pt x="38100" y="549910"/>
                    <a:pt x="71120" y="481330"/>
                  </a:cubicBezTo>
                  <a:cubicBezTo>
                    <a:pt x="102870" y="411480"/>
                    <a:pt x="148590" y="345440"/>
                    <a:pt x="200660" y="289560"/>
                  </a:cubicBezTo>
                  <a:cubicBezTo>
                    <a:pt x="252730" y="234950"/>
                    <a:pt x="317500" y="186690"/>
                    <a:pt x="383540" y="151130"/>
                  </a:cubicBezTo>
                  <a:cubicBezTo>
                    <a:pt x="450850" y="115570"/>
                    <a:pt x="528320" y="90170"/>
                    <a:pt x="603250" y="77470"/>
                  </a:cubicBezTo>
                  <a:cubicBezTo>
                    <a:pt x="678180" y="64770"/>
                    <a:pt x="749300" y="55880"/>
                    <a:pt x="833120" y="77470"/>
                  </a:cubicBezTo>
                  <a:cubicBezTo>
                    <a:pt x="955040" y="110490"/>
                    <a:pt x="1096010" y="306070"/>
                    <a:pt x="1248410" y="312420"/>
                  </a:cubicBezTo>
                  <a:cubicBezTo>
                    <a:pt x="1426210" y="320040"/>
                    <a:pt x="1623060" y="83820"/>
                    <a:pt x="1836420" y="43180"/>
                  </a:cubicBezTo>
                  <a:cubicBezTo>
                    <a:pt x="2066290" y="0"/>
                    <a:pt x="2344420" y="58420"/>
                    <a:pt x="2586990" y="81280"/>
                  </a:cubicBezTo>
                  <a:cubicBezTo>
                    <a:pt x="2815590" y="104140"/>
                    <a:pt x="3035300" y="125730"/>
                    <a:pt x="3249930" y="176530"/>
                  </a:cubicBezTo>
                  <a:cubicBezTo>
                    <a:pt x="3459480" y="226060"/>
                    <a:pt x="3657600" y="287020"/>
                    <a:pt x="3859530" y="379730"/>
                  </a:cubicBezTo>
                  <a:cubicBezTo>
                    <a:pt x="4080510" y="481330"/>
                    <a:pt x="4376420" y="584200"/>
                    <a:pt x="4516120" y="775970"/>
                  </a:cubicBezTo>
                  <a:cubicBezTo>
                    <a:pt x="4657090" y="971550"/>
                    <a:pt x="4787900" y="1350010"/>
                    <a:pt x="4693920" y="1549400"/>
                  </a:cubicBezTo>
                  <a:cubicBezTo>
                    <a:pt x="4588510" y="1772920"/>
                    <a:pt x="4079240" y="1963420"/>
                    <a:pt x="3799840" y="2000250"/>
                  </a:cubicBezTo>
                  <a:cubicBezTo>
                    <a:pt x="3571240" y="2028190"/>
                    <a:pt x="3365500" y="1858010"/>
                    <a:pt x="3152140" y="1859280"/>
                  </a:cubicBezTo>
                  <a:cubicBezTo>
                    <a:pt x="2942590" y="1860550"/>
                    <a:pt x="2708910" y="1945640"/>
                    <a:pt x="2531110" y="2004060"/>
                  </a:cubicBezTo>
                  <a:cubicBezTo>
                    <a:pt x="2390140" y="2049780"/>
                    <a:pt x="2258060" y="2127250"/>
                    <a:pt x="2161540" y="2162810"/>
                  </a:cubicBezTo>
                  <a:cubicBezTo>
                    <a:pt x="2101850" y="2185670"/>
                    <a:pt x="2063750" y="2199640"/>
                    <a:pt x="2011680" y="2208530"/>
                  </a:cubicBezTo>
                  <a:cubicBezTo>
                    <a:pt x="1960880" y="2217420"/>
                    <a:pt x="1907540" y="2221230"/>
                    <a:pt x="1855470" y="2217420"/>
                  </a:cubicBezTo>
                  <a:cubicBezTo>
                    <a:pt x="1804670" y="2213610"/>
                    <a:pt x="1751330" y="2203450"/>
                    <a:pt x="1701800" y="2188210"/>
                  </a:cubicBezTo>
                  <a:cubicBezTo>
                    <a:pt x="1652270" y="2171700"/>
                    <a:pt x="1604010" y="2150110"/>
                    <a:pt x="1559560" y="2123440"/>
                  </a:cubicBezTo>
                  <a:cubicBezTo>
                    <a:pt x="1515110" y="2095500"/>
                    <a:pt x="1473200" y="2062480"/>
                    <a:pt x="1436370" y="2025650"/>
                  </a:cubicBezTo>
                  <a:cubicBezTo>
                    <a:pt x="1400810" y="1988820"/>
                    <a:pt x="1367790" y="1945640"/>
                    <a:pt x="1341120" y="1901190"/>
                  </a:cubicBezTo>
                  <a:cubicBezTo>
                    <a:pt x="1314450" y="1856740"/>
                    <a:pt x="1292860" y="1808480"/>
                    <a:pt x="1277620" y="1758950"/>
                  </a:cubicBezTo>
                  <a:cubicBezTo>
                    <a:pt x="1262380" y="1709420"/>
                    <a:pt x="1253490" y="1656080"/>
                    <a:pt x="1250950" y="1604010"/>
                  </a:cubicBezTo>
                  <a:cubicBezTo>
                    <a:pt x="1248410" y="1551940"/>
                    <a:pt x="1250950" y="1498600"/>
                    <a:pt x="1261110" y="1447800"/>
                  </a:cubicBezTo>
                  <a:cubicBezTo>
                    <a:pt x="1271270" y="1397000"/>
                    <a:pt x="1286510" y="1346200"/>
                    <a:pt x="1308100" y="1299210"/>
                  </a:cubicBezTo>
                  <a:cubicBezTo>
                    <a:pt x="1329690" y="1252220"/>
                    <a:pt x="1358900" y="1205230"/>
                    <a:pt x="1390650" y="1165860"/>
                  </a:cubicBezTo>
                  <a:cubicBezTo>
                    <a:pt x="1422400" y="1125220"/>
                    <a:pt x="1460500" y="1087120"/>
                    <a:pt x="1502410" y="1055370"/>
                  </a:cubicBezTo>
                  <a:cubicBezTo>
                    <a:pt x="1543050" y="1023620"/>
                    <a:pt x="1637030" y="975360"/>
                    <a:pt x="1637030" y="975360"/>
                  </a:cubicBezTo>
                </a:path>
              </a:pathLst>
            </a:custGeom>
            <a:solidFill>
              <a:srgbClr val="F7F7F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5804535" y="8220075"/>
            <a:ext cx="1020127" cy="1020127"/>
            <a:chOff x="0" y="0"/>
            <a:chExt cx="1360170" cy="13601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45720" y="33020"/>
              <a:ext cx="1245870" cy="1281430"/>
            </a:xfrm>
            <a:custGeom>
              <a:avLst/>
              <a:gdLst/>
              <a:ahLst/>
              <a:cxnLst/>
              <a:rect r="r" b="b" t="t" l="l"/>
              <a:pathLst>
                <a:path h="1281430" w="1245870">
                  <a:moveTo>
                    <a:pt x="1245870" y="453390"/>
                  </a:moveTo>
                  <a:cubicBezTo>
                    <a:pt x="1245870" y="853440"/>
                    <a:pt x="1200150" y="956310"/>
                    <a:pt x="1139190" y="1033780"/>
                  </a:cubicBezTo>
                  <a:cubicBezTo>
                    <a:pt x="1078230" y="1111250"/>
                    <a:pt x="989330" y="1181100"/>
                    <a:pt x="900430" y="1221740"/>
                  </a:cubicBezTo>
                  <a:cubicBezTo>
                    <a:pt x="810260" y="1261110"/>
                    <a:pt x="698500" y="1281430"/>
                    <a:pt x="600710" y="1276350"/>
                  </a:cubicBezTo>
                  <a:cubicBezTo>
                    <a:pt x="502920" y="1270000"/>
                    <a:pt x="394970" y="1236980"/>
                    <a:pt x="311150" y="1184910"/>
                  </a:cubicBezTo>
                  <a:cubicBezTo>
                    <a:pt x="226060" y="1134110"/>
                    <a:pt x="147320" y="1055370"/>
                    <a:pt x="95250" y="970280"/>
                  </a:cubicBezTo>
                  <a:cubicBezTo>
                    <a:pt x="44450" y="886460"/>
                    <a:pt x="11430" y="778510"/>
                    <a:pt x="5080" y="680720"/>
                  </a:cubicBezTo>
                  <a:cubicBezTo>
                    <a:pt x="0" y="581660"/>
                    <a:pt x="20320" y="471170"/>
                    <a:pt x="59690" y="381000"/>
                  </a:cubicBezTo>
                  <a:cubicBezTo>
                    <a:pt x="100330" y="292100"/>
                    <a:pt x="170180" y="203200"/>
                    <a:pt x="247650" y="142240"/>
                  </a:cubicBezTo>
                  <a:cubicBezTo>
                    <a:pt x="325120" y="81280"/>
                    <a:pt x="427990" y="35560"/>
                    <a:pt x="524510" y="17780"/>
                  </a:cubicBezTo>
                  <a:cubicBezTo>
                    <a:pt x="622300" y="0"/>
                    <a:pt x="734060" y="6350"/>
                    <a:pt x="828040" y="35560"/>
                  </a:cubicBezTo>
                  <a:cubicBezTo>
                    <a:pt x="922020" y="64770"/>
                    <a:pt x="1088390" y="193040"/>
                    <a:pt x="1088390" y="193040"/>
                  </a:cubicBezTo>
                </a:path>
              </a:pathLst>
            </a:custGeom>
            <a:solidFill>
              <a:srgbClr val="F7F7F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5804535" y="8220075"/>
            <a:ext cx="1020127" cy="1020127"/>
            <a:chOff x="0" y="0"/>
            <a:chExt cx="1360170" cy="136017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45720" y="33020"/>
              <a:ext cx="1245870" cy="1281430"/>
            </a:xfrm>
            <a:custGeom>
              <a:avLst/>
              <a:gdLst/>
              <a:ahLst/>
              <a:cxnLst/>
              <a:rect r="r" b="b" t="t" l="l"/>
              <a:pathLst>
                <a:path h="1281430" w="1245870">
                  <a:moveTo>
                    <a:pt x="1245870" y="453390"/>
                  </a:moveTo>
                  <a:cubicBezTo>
                    <a:pt x="1245870" y="853440"/>
                    <a:pt x="1200150" y="956310"/>
                    <a:pt x="1139190" y="1033780"/>
                  </a:cubicBezTo>
                  <a:cubicBezTo>
                    <a:pt x="1078230" y="1111250"/>
                    <a:pt x="989330" y="1181100"/>
                    <a:pt x="900430" y="1221740"/>
                  </a:cubicBezTo>
                  <a:cubicBezTo>
                    <a:pt x="810260" y="1261110"/>
                    <a:pt x="698500" y="1281430"/>
                    <a:pt x="600710" y="1276350"/>
                  </a:cubicBezTo>
                  <a:cubicBezTo>
                    <a:pt x="502920" y="1270000"/>
                    <a:pt x="394970" y="1236980"/>
                    <a:pt x="311150" y="1184910"/>
                  </a:cubicBezTo>
                  <a:cubicBezTo>
                    <a:pt x="226060" y="1134110"/>
                    <a:pt x="147320" y="1055370"/>
                    <a:pt x="95250" y="970280"/>
                  </a:cubicBezTo>
                  <a:cubicBezTo>
                    <a:pt x="44450" y="886460"/>
                    <a:pt x="11430" y="778510"/>
                    <a:pt x="5080" y="680720"/>
                  </a:cubicBezTo>
                  <a:cubicBezTo>
                    <a:pt x="0" y="581660"/>
                    <a:pt x="20320" y="471170"/>
                    <a:pt x="59690" y="381000"/>
                  </a:cubicBezTo>
                  <a:cubicBezTo>
                    <a:pt x="100330" y="292100"/>
                    <a:pt x="170180" y="203200"/>
                    <a:pt x="247650" y="142240"/>
                  </a:cubicBezTo>
                  <a:cubicBezTo>
                    <a:pt x="325120" y="81280"/>
                    <a:pt x="427990" y="35560"/>
                    <a:pt x="524510" y="17780"/>
                  </a:cubicBezTo>
                  <a:cubicBezTo>
                    <a:pt x="622300" y="0"/>
                    <a:pt x="734060" y="6350"/>
                    <a:pt x="828040" y="35560"/>
                  </a:cubicBezTo>
                  <a:cubicBezTo>
                    <a:pt x="922020" y="64770"/>
                    <a:pt x="1088390" y="193040"/>
                    <a:pt x="1088390" y="193040"/>
                  </a:cubicBezTo>
                </a:path>
              </a:pathLst>
            </a:custGeom>
            <a:solidFill>
              <a:srgbClr val="F7F7F7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5237797" y="7169468"/>
            <a:ext cx="5859780" cy="2402205"/>
            <a:chOff x="0" y="0"/>
            <a:chExt cx="7813040" cy="32029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50800" y="41910"/>
              <a:ext cx="7725410" cy="3114040"/>
            </a:xfrm>
            <a:custGeom>
              <a:avLst/>
              <a:gdLst/>
              <a:ahLst/>
              <a:cxnLst/>
              <a:rect r="r" b="b" t="t" l="l"/>
              <a:pathLst>
                <a:path h="3114040" w="7725410">
                  <a:moveTo>
                    <a:pt x="0" y="2133600"/>
                  </a:moveTo>
                  <a:cubicBezTo>
                    <a:pt x="0" y="2133600"/>
                    <a:pt x="10160" y="2077720"/>
                    <a:pt x="15240" y="2049780"/>
                  </a:cubicBezTo>
                  <a:cubicBezTo>
                    <a:pt x="20320" y="2021840"/>
                    <a:pt x="29210" y="1967230"/>
                    <a:pt x="29210" y="1965960"/>
                  </a:cubicBezTo>
                  <a:cubicBezTo>
                    <a:pt x="30480" y="1964690"/>
                    <a:pt x="52070" y="1913890"/>
                    <a:pt x="63500" y="1887220"/>
                  </a:cubicBezTo>
                  <a:cubicBezTo>
                    <a:pt x="76200" y="1861820"/>
                    <a:pt x="97790" y="1809750"/>
                    <a:pt x="99060" y="1809750"/>
                  </a:cubicBezTo>
                  <a:cubicBezTo>
                    <a:pt x="99060" y="1808480"/>
                    <a:pt x="133350" y="1764030"/>
                    <a:pt x="151130" y="1741170"/>
                  </a:cubicBezTo>
                  <a:cubicBezTo>
                    <a:pt x="167640" y="1719580"/>
                    <a:pt x="201930" y="1675130"/>
                    <a:pt x="203200" y="1673860"/>
                  </a:cubicBezTo>
                  <a:cubicBezTo>
                    <a:pt x="203200" y="1672590"/>
                    <a:pt x="247650" y="1638300"/>
                    <a:pt x="269240" y="1620520"/>
                  </a:cubicBezTo>
                  <a:cubicBezTo>
                    <a:pt x="292100" y="1602740"/>
                    <a:pt x="335280" y="1568450"/>
                    <a:pt x="336550" y="1567180"/>
                  </a:cubicBezTo>
                  <a:cubicBezTo>
                    <a:pt x="337820" y="1565910"/>
                    <a:pt x="354330" y="1555750"/>
                    <a:pt x="355600" y="1545590"/>
                  </a:cubicBezTo>
                  <a:cubicBezTo>
                    <a:pt x="358140" y="1534160"/>
                    <a:pt x="328930" y="1521460"/>
                    <a:pt x="331470" y="1497330"/>
                  </a:cubicBezTo>
                  <a:cubicBezTo>
                    <a:pt x="339090" y="1408430"/>
                    <a:pt x="588010" y="1061720"/>
                    <a:pt x="774700" y="918210"/>
                  </a:cubicBezTo>
                  <a:cubicBezTo>
                    <a:pt x="962660" y="774700"/>
                    <a:pt x="1229360" y="735330"/>
                    <a:pt x="1457960" y="637540"/>
                  </a:cubicBezTo>
                  <a:cubicBezTo>
                    <a:pt x="1691640" y="538480"/>
                    <a:pt x="1906270" y="410210"/>
                    <a:pt x="2159000" y="328930"/>
                  </a:cubicBezTo>
                  <a:cubicBezTo>
                    <a:pt x="2439670" y="240030"/>
                    <a:pt x="2818130" y="86360"/>
                    <a:pt x="3072130" y="140970"/>
                  </a:cubicBezTo>
                  <a:cubicBezTo>
                    <a:pt x="3284220" y="186690"/>
                    <a:pt x="3427730" y="509270"/>
                    <a:pt x="3602990" y="524510"/>
                  </a:cubicBezTo>
                  <a:cubicBezTo>
                    <a:pt x="3756660" y="537210"/>
                    <a:pt x="3882390" y="361950"/>
                    <a:pt x="4057650" y="299720"/>
                  </a:cubicBezTo>
                  <a:cubicBezTo>
                    <a:pt x="4273550" y="223520"/>
                    <a:pt x="4565650" y="179070"/>
                    <a:pt x="4812030" y="129540"/>
                  </a:cubicBezTo>
                  <a:cubicBezTo>
                    <a:pt x="5046980" y="82550"/>
                    <a:pt x="5266690" y="17780"/>
                    <a:pt x="5502910" y="8890"/>
                  </a:cubicBezTo>
                  <a:cubicBezTo>
                    <a:pt x="5746750" y="0"/>
                    <a:pt x="6013450" y="30480"/>
                    <a:pt x="6253480" y="83820"/>
                  </a:cubicBezTo>
                  <a:cubicBezTo>
                    <a:pt x="6485890" y="135890"/>
                    <a:pt x="6711950" y="189230"/>
                    <a:pt x="6922770" y="318770"/>
                  </a:cubicBezTo>
                  <a:cubicBezTo>
                    <a:pt x="7164070" y="466090"/>
                    <a:pt x="7467600" y="722630"/>
                    <a:pt x="7595870" y="961390"/>
                  </a:cubicBezTo>
                  <a:cubicBezTo>
                    <a:pt x="7703820" y="1162050"/>
                    <a:pt x="7725410" y="1398270"/>
                    <a:pt x="7711440" y="1616710"/>
                  </a:cubicBezTo>
                  <a:cubicBezTo>
                    <a:pt x="7696200" y="1844040"/>
                    <a:pt x="7621270" y="2098040"/>
                    <a:pt x="7496810" y="2298700"/>
                  </a:cubicBezTo>
                  <a:cubicBezTo>
                    <a:pt x="7367270" y="2506980"/>
                    <a:pt x="7125970" y="2719070"/>
                    <a:pt x="6938010" y="2835910"/>
                  </a:cubicBezTo>
                  <a:cubicBezTo>
                    <a:pt x="6789420" y="2928620"/>
                    <a:pt x="6584950" y="2951480"/>
                    <a:pt x="6488430" y="3001010"/>
                  </a:cubicBezTo>
                  <a:cubicBezTo>
                    <a:pt x="6440170" y="3025140"/>
                    <a:pt x="6440170" y="3054350"/>
                    <a:pt x="6384290" y="3070860"/>
                  </a:cubicBezTo>
                  <a:cubicBezTo>
                    <a:pt x="6240780" y="3114040"/>
                    <a:pt x="5800090" y="3060700"/>
                    <a:pt x="5539740" y="3068320"/>
                  </a:cubicBezTo>
                  <a:cubicBezTo>
                    <a:pt x="5312410" y="3075940"/>
                    <a:pt x="5118100" y="3111500"/>
                    <a:pt x="4903470" y="3110230"/>
                  </a:cubicBezTo>
                  <a:cubicBezTo>
                    <a:pt x="4681220" y="3108960"/>
                    <a:pt x="4286250" y="3079750"/>
                    <a:pt x="4227830" y="3061970"/>
                  </a:cubicBezTo>
                  <a:cubicBezTo>
                    <a:pt x="4218940" y="3059430"/>
                    <a:pt x="4220210" y="3054350"/>
                    <a:pt x="4212590" y="3053080"/>
                  </a:cubicBezTo>
                  <a:cubicBezTo>
                    <a:pt x="4193540" y="3050540"/>
                    <a:pt x="4157980" y="3077210"/>
                    <a:pt x="4110990" y="3073400"/>
                  </a:cubicBezTo>
                  <a:cubicBezTo>
                    <a:pt x="3990340" y="3060700"/>
                    <a:pt x="3704590" y="2899410"/>
                    <a:pt x="3491230" y="2820670"/>
                  </a:cubicBezTo>
                  <a:cubicBezTo>
                    <a:pt x="3270250" y="2739390"/>
                    <a:pt x="2955290" y="2639060"/>
                    <a:pt x="2805430" y="2594610"/>
                  </a:cubicBezTo>
                  <a:cubicBezTo>
                    <a:pt x="2733040" y="2573020"/>
                    <a:pt x="2684780" y="2552700"/>
                    <a:pt x="2642870" y="2551430"/>
                  </a:cubicBezTo>
                  <a:cubicBezTo>
                    <a:pt x="2614930" y="2550160"/>
                    <a:pt x="2611120" y="2561590"/>
                    <a:pt x="2576830" y="2564130"/>
                  </a:cubicBezTo>
                  <a:cubicBezTo>
                    <a:pt x="2461260" y="2575560"/>
                    <a:pt x="2053590" y="2570480"/>
                    <a:pt x="1812290" y="2564130"/>
                  </a:cubicBezTo>
                  <a:cubicBezTo>
                    <a:pt x="1593850" y="2557780"/>
                    <a:pt x="1305560" y="2457450"/>
                    <a:pt x="1189990" y="2528570"/>
                  </a:cubicBezTo>
                  <a:cubicBezTo>
                    <a:pt x="1113790" y="2575560"/>
                    <a:pt x="1082040" y="2772410"/>
                    <a:pt x="1080770" y="2774950"/>
                  </a:cubicBezTo>
                  <a:cubicBezTo>
                    <a:pt x="1079500" y="2774950"/>
                    <a:pt x="1028700" y="2799080"/>
                    <a:pt x="1003300" y="2810510"/>
                  </a:cubicBezTo>
                  <a:cubicBezTo>
                    <a:pt x="976630" y="2821940"/>
                    <a:pt x="925830" y="2846070"/>
                    <a:pt x="924560" y="2846070"/>
                  </a:cubicBezTo>
                  <a:cubicBezTo>
                    <a:pt x="924560" y="2846070"/>
                    <a:pt x="868680" y="2857500"/>
                    <a:pt x="840740" y="2862580"/>
                  </a:cubicBezTo>
                  <a:cubicBezTo>
                    <a:pt x="812800" y="2867660"/>
                    <a:pt x="758190" y="2877820"/>
                    <a:pt x="756920" y="2877820"/>
                  </a:cubicBezTo>
                  <a:cubicBezTo>
                    <a:pt x="755650" y="2879090"/>
                    <a:pt x="699770" y="2875280"/>
                    <a:pt x="671830" y="2874010"/>
                  </a:cubicBezTo>
                  <a:cubicBezTo>
                    <a:pt x="643890" y="2872740"/>
                    <a:pt x="588010" y="2870200"/>
                    <a:pt x="586740" y="2868930"/>
                  </a:cubicBezTo>
                  <a:cubicBezTo>
                    <a:pt x="585470" y="2868930"/>
                    <a:pt x="532130" y="2852420"/>
                    <a:pt x="504190" y="2844800"/>
                  </a:cubicBezTo>
                  <a:cubicBezTo>
                    <a:pt x="477520" y="2835910"/>
                    <a:pt x="424180" y="2820670"/>
                    <a:pt x="422910" y="2820670"/>
                  </a:cubicBezTo>
                  <a:cubicBezTo>
                    <a:pt x="422910" y="2819400"/>
                    <a:pt x="422910" y="2820670"/>
                    <a:pt x="422910" y="2819400"/>
                  </a:cubicBezTo>
                  <a:cubicBezTo>
                    <a:pt x="421640" y="2819400"/>
                    <a:pt x="373380" y="2791460"/>
                    <a:pt x="349250" y="2776220"/>
                  </a:cubicBezTo>
                  <a:cubicBezTo>
                    <a:pt x="325120" y="2762250"/>
                    <a:pt x="276860" y="2733040"/>
                    <a:pt x="275590" y="2733040"/>
                  </a:cubicBezTo>
                  <a:cubicBezTo>
                    <a:pt x="274320" y="2731770"/>
                    <a:pt x="234950" y="2692400"/>
                    <a:pt x="214630" y="2673350"/>
                  </a:cubicBezTo>
                  <a:cubicBezTo>
                    <a:pt x="194310" y="2653030"/>
                    <a:pt x="154940" y="2613660"/>
                    <a:pt x="153670" y="2612390"/>
                  </a:cubicBezTo>
                  <a:cubicBezTo>
                    <a:pt x="153670" y="2612390"/>
                    <a:pt x="124460" y="2564130"/>
                    <a:pt x="109220" y="2540000"/>
                  </a:cubicBezTo>
                  <a:cubicBezTo>
                    <a:pt x="93980" y="2515870"/>
                    <a:pt x="64770" y="2468880"/>
                    <a:pt x="64770" y="2467610"/>
                  </a:cubicBezTo>
                  <a:cubicBezTo>
                    <a:pt x="63500" y="2466340"/>
                    <a:pt x="46990" y="2413000"/>
                    <a:pt x="38100" y="2386330"/>
                  </a:cubicBezTo>
                  <a:cubicBezTo>
                    <a:pt x="29210" y="2358390"/>
                    <a:pt x="12700" y="2306320"/>
                    <a:pt x="11430" y="2305050"/>
                  </a:cubicBezTo>
                  <a:cubicBezTo>
                    <a:pt x="11430" y="2303780"/>
                    <a:pt x="7620" y="2247900"/>
                    <a:pt x="6350" y="2219960"/>
                  </a:cubicBezTo>
                  <a:cubicBezTo>
                    <a:pt x="3810" y="2190750"/>
                    <a:pt x="0" y="2133600"/>
                    <a:pt x="0" y="2133600"/>
                  </a:cubicBezTo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2796471" y="1472131"/>
            <a:ext cx="11284278" cy="8336261"/>
          </a:xfrm>
          <a:custGeom>
            <a:avLst/>
            <a:gdLst/>
            <a:ahLst/>
            <a:cxnLst/>
            <a:rect r="r" b="b" t="t" l="l"/>
            <a:pathLst>
              <a:path h="8336261" w="11284278">
                <a:moveTo>
                  <a:pt x="0" y="0"/>
                </a:moveTo>
                <a:lnTo>
                  <a:pt x="11284278" y="0"/>
                </a:lnTo>
                <a:lnTo>
                  <a:pt x="11284278" y="8336261"/>
                </a:lnTo>
                <a:lnTo>
                  <a:pt x="0" y="83362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40103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58</a:t>
            </a:r>
          </a:p>
        </p:txBody>
      </p:sp>
    </p:spTree>
  </p:cSld>
  <p:clrMapOvr>
    <a:masterClrMapping/>
  </p:clrMapOvr>
  <p:transition spd="fast">
    <p:fade/>
  </p:transition>
</p:sld>
</file>

<file path=ppt/slides/slide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60838" y="1397272"/>
            <a:ext cx="11927264" cy="8751630"/>
          </a:xfrm>
          <a:custGeom>
            <a:avLst/>
            <a:gdLst/>
            <a:ahLst/>
            <a:cxnLst/>
            <a:rect r="r" b="b" t="t" l="l"/>
            <a:pathLst>
              <a:path h="8751630" w="11927264">
                <a:moveTo>
                  <a:pt x="0" y="0"/>
                </a:moveTo>
                <a:lnTo>
                  <a:pt x="11927264" y="0"/>
                </a:lnTo>
                <a:lnTo>
                  <a:pt x="11927264" y="8751630"/>
                </a:lnTo>
                <a:lnTo>
                  <a:pt x="0" y="87516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59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7290" y="364402"/>
            <a:ext cx="13093420" cy="9558197"/>
          </a:xfrm>
          <a:custGeom>
            <a:avLst/>
            <a:gdLst/>
            <a:ahLst/>
            <a:cxnLst/>
            <a:rect r="r" b="b" t="t" l="l"/>
            <a:pathLst>
              <a:path h="9558197" w="13093420">
                <a:moveTo>
                  <a:pt x="0" y="0"/>
                </a:moveTo>
                <a:lnTo>
                  <a:pt x="13093420" y="0"/>
                </a:lnTo>
                <a:lnTo>
                  <a:pt x="13093420" y="9558196"/>
                </a:lnTo>
                <a:lnTo>
                  <a:pt x="0" y="95581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  <p:transition spd="fast">
    <p:fade/>
  </p:transition>
</p:sld>
</file>

<file path=ppt/slides/slide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61618" y="1397272"/>
            <a:ext cx="11181716" cy="8162653"/>
          </a:xfrm>
          <a:custGeom>
            <a:avLst/>
            <a:gdLst/>
            <a:ahLst/>
            <a:cxnLst/>
            <a:rect r="r" b="b" t="t" l="l"/>
            <a:pathLst>
              <a:path h="8162653" w="11181716">
                <a:moveTo>
                  <a:pt x="0" y="0"/>
                </a:moveTo>
                <a:lnTo>
                  <a:pt x="11181717" y="0"/>
                </a:lnTo>
                <a:lnTo>
                  <a:pt x="11181717" y="8162653"/>
                </a:lnTo>
                <a:lnTo>
                  <a:pt x="0" y="81626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60</a:t>
            </a:r>
          </a:p>
        </p:txBody>
      </p:sp>
    </p:spTree>
  </p:cSld>
  <p:clrMapOvr>
    <a:masterClrMapping/>
  </p:clrMapOvr>
  <p:transition spd="fast">
    <p:fade/>
  </p:transition>
</p:sld>
</file>

<file path=ppt/slides/slide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13231" y="1397272"/>
            <a:ext cx="11226686" cy="8195481"/>
          </a:xfrm>
          <a:custGeom>
            <a:avLst/>
            <a:gdLst/>
            <a:ahLst/>
            <a:cxnLst/>
            <a:rect r="r" b="b" t="t" l="l"/>
            <a:pathLst>
              <a:path h="8195481" w="11226686">
                <a:moveTo>
                  <a:pt x="0" y="0"/>
                </a:moveTo>
                <a:lnTo>
                  <a:pt x="11226686" y="0"/>
                </a:lnTo>
                <a:lnTo>
                  <a:pt x="11226686" y="8195481"/>
                </a:lnTo>
                <a:lnTo>
                  <a:pt x="0" y="81954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61</a:t>
            </a:r>
          </a:p>
        </p:txBody>
      </p:sp>
    </p:spTree>
  </p:cSld>
  <p:clrMapOvr>
    <a:masterClrMapping/>
  </p:clrMapOvr>
  <p:transition spd="fast">
    <p:fade/>
  </p:transition>
</p:sld>
</file>

<file path=ppt/slides/slide62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44696" y="1995515"/>
            <a:ext cx="15203659" cy="3987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<![CDATA[void loadFromFile(string nameFile, vector<ii>& Data, int& Xscore, int& Oscore, string& name1, string& name2, bool& vsBot) { ]]></a:t>
            </a:r>
          </a:p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Data.clear();</a:t>
            </a:r>
          </a:p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nameFile += ".txt";</a:t>
            </a:r>
          </a:p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ifstream file(nameFile);</a:t>
            </a:r>
          </a:p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int x, y;</a:t>
            </a:r>
          </a:p>
          <a:p>
            <a:pPr algn="l">
              <a:lnSpc>
                <a:spcPts val="2646"/>
              </a:lnSpc>
            </a:pPr>
          </a:p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file &gt;&gt; vsBot &gt;&gt; Xscore &gt;&gt; Oscore;</a:t>
            </a:r>
          </a:p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file &gt;&gt; name1 &gt;&gt; name2;</a:t>
            </a:r>
          </a:p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while (file &gt;&gt; x &gt;&gt; y) Data.emplace_back(x, y);</a:t>
            </a:r>
          </a:p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file.close();</a:t>
            </a:r>
          </a:p>
          <a:p>
            <a:pPr algn="l">
              <a:lnSpc>
                <a:spcPts val="2646"/>
              </a:lnSpc>
              <a:spcBef>
                <a:spcPct val="0"/>
              </a:spcBef>
            </a:pPr>
            <a:r>
              <a:rPr lang="en-US" sz="189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</p:txBody>
      </p:sp>
    </p:spTree>
  </p:cSld>
  <p:clrMapOvr>
    <a:masterClrMapping/>
  </p:clrMapOvr>
  <p:transition spd="fast">
    <p:fade/>
  </p:transition>
</p:sld>
</file>

<file path=ppt/slides/slide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39152" y="1503093"/>
            <a:ext cx="11277640" cy="8246774"/>
          </a:xfrm>
          <a:custGeom>
            <a:avLst/>
            <a:gdLst/>
            <a:ahLst/>
            <a:cxnLst/>
            <a:rect r="r" b="b" t="t" l="l"/>
            <a:pathLst>
              <a:path h="8246774" w="11277640">
                <a:moveTo>
                  <a:pt x="0" y="0"/>
                </a:moveTo>
                <a:lnTo>
                  <a:pt x="11277639" y="0"/>
                </a:lnTo>
                <a:lnTo>
                  <a:pt x="11277639" y="8246774"/>
                </a:lnTo>
                <a:lnTo>
                  <a:pt x="0" y="82467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63</a:t>
            </a:r>
          </a:p>
        </p:txBody>
      </p:sp>
    </p:spTree>
  </p:cSld>
  <p:clrMapOvr>
    <a:masterClrMapping/>
  </p:clrMapOvr>
  <p:transition spd="fast">
    <p:fade/>
  </p:transition>
</p:sld>
</file>

<file path=ppt/slides/slide6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13231" y="1521364"/>
            <a:ext cx="11011728" cy="8038561"/>
          </a:xfrm>
          <a:custGeom>
            <a:avLst/>
            <a:gdLst/>
            <a:ahLst/>
            <a:cxnLst/>
            <a:rect r="r" b="b" t="t" l="l"/>
            <a:pathLst>
              <a:path h="8038561" w="11011728">
                <a:moveTo>
                  <a:pt x="0" y="0"/>
                </a:moveTo>
                <a:lnTo>
                  <a:pt x="11011727" y="0"/>
                </a:lnTo>
                <a:lnTo>
                  <a:pt x="11011727" y="8038561"/>
                </a:lnTo>
                <a:lnTo>
                  <a:pt x="0" y="80385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64</a:t>
            </a:r>
          </a:p>
        </p:txBody>
      </p:sp>
    </p:spTree>
  </p:cSld>
  <p:clrMapOvr>
    <a:masterClrMapping/>
  </p:clrMapOvr>
  <p:transition spd="fast">
    <p:fade/>
  </p:transition>
</p:sld>
</file>

<file path=ppt/slides/slide6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87539" y="1503093"/>
            <a:ext cx="11282334" cy="8250207"/>
          </a:xfrm>
          <a:custGeom>
            <a:avLst/>
            <a:gdLst/>
            <a:ahLst/>
            <a:cxnLst/>
            <a:rect r="r" b="b" t="t" l="l"/>
            <a:pathLst>
              <a:path h="8250207" w="11282334">
                <a:moveTo>
                  <a:pt x="0" y="0"/>
                </a:moveTo>
                <a:lnTo>
                  <a:pt x="11282334" y="0"/>
                </a:lnTo>
                <a:lnTo>
                  <a:pt x="11282334" y="8250206"/>
                </a:lnTo>
                <a:lnTo>
                  <a:pt x="0" y="8250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Load game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65</a:t>
            </a:r>
          </a:p>
        </p:txBody>
      </p:sp>
    </p:spTree>
  </p:cSld>
  <p:clrMapOvr>
    <a:masterClrMapping/>
  </p:clrMapOvr>
  <p:transition spd="fast">
    <p:fade/>
  </p:transition>
</p:sld>
</file>

<file path=ppt/slides/slide66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66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276001" y="4398653"/>
            <a:ext cx="5735998" cy="1337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70"/>
              </a:lnSpc>
            </a:pPr>
            <a:r>
              <a:rPr lang="en-US" b="true" sz="7836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LANGUAGE</a:t>
            </a:r>
          </a:p>
        </p:txBody>
      </p:sp>
    </p:spTree>
  </p:cSld>
  <p:clrMapOvr>
    <a:masterClrMapping/>
  </p:clrMapOvr>
  <p:transition spd="slow">
    <p:push dir="l"/>
  </p:transition>
</p:sld>
</file>

<file path=ppt/slides/slide6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28800" y="1527620"/>
            <a:ext cx="1463040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Language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67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8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Language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68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558321" y="4037849"/>
            <a:ext cx="3171358" cy="1992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01"/>
              </a:lnSpc>
            </a:pPr>
            <a:r>
              <a:rPr lang="en-US" sz="1164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map</a:t>
            </a:r>
          </a:p>
        </p:txBody>
      </p:sp>
    </p:spTree>
  </p:cSld>
  <p:clrMapOvr>
    <a:masterClrMapping/>
  </p:clrMapOvr>
</p:sld>
</file>

<file path=ppt/slides/slide69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Language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69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980433"/>
            <a:ext cx="17974307" cy="2088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07"/>
              </a:lnSpc>
            </a:pPr>
            <a:r>
              <a:rPr lang="en-US" sz="1214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map[key]     =      value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08481" y="331724"/>
            <a:ext cx="13071038" cy="9623552"/>
          </a:xfrm>
          <a:custGeom>
            <a:avLst/>
            <a:gdLst/>
            <a:ahLst/>
            <a:cxnLst/>
            <a:rect r="r" b="b" t="t" l="l"/>
            <a:pathLst>
              <a:path h="9623552" w="13071038">
                <a:moveTo>
                  <a:pt x="0" y="0"/>
                </a:moveTo>
                <a:lnTo>
                  <a:pt x="13071038" y="0"/>
                </a:lnTo>
                <a:lnTo>
                  <a:pt x="13071038" y="9623552"/>
                </a:lnTo>
                <a:lnTo>
                  <a:pt x="0" y="96235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</p:spTree>
  </p:cSld>
  <p:clrMapOvr>
    <a:masterClrMapping/>
  </p:clrMapOvr>
  <p:transition spd="fast">
    <p:fade/>
  </p:transition>
</p:sld>
</file>

<file path=ppt/slides/slide70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Language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980433"/>
            <a:ext cx="17974307" cy="2088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07"/>
              </a:lnSpc>
            </a:pPr>
            <a:r>
              <a:rPr lang="en-US" sz="1214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f(x)     =      y</a:t>
            </a:r>
          </a:p>
        </p:txBody>
      </p:sp>
    </p:spTree>
  </p:cSld>
  <p:clrMapOvr>
    <a:masterClrMapping/>
  </p:clrMapOvr>
</p:sld>
</file>

<file path=ppt/slides/slide71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Language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-2632604" y="5424771"/>
            <a:ext cx="23553207" cy="54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6"/>
              </a:lnSpc>
            </a:pPr>
            <a:r>
              <a:rPr lang="en-US" sz="3275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vietnamese["     NEW GAME     "] = "    TRO CHOI MOI  ";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1191" y="4256993"/>
            <a:ext cx="14227612" cy="548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6"/>
              </a:lnSpc>
              <a:spcBef>
                <a:spcPct val="0"/>
              </a:spcBef>
            </a:pPr>
            <a:r>
              <a:rPr lang="en-US" sz="3275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 english["     NEW GAME     "] = "     NEW GAME     ";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3531732" y="2105928"/>
            <a:ext cx="10857607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Ví dụ:</a:t>
            </a:r>
          </a:p>
        </p:txBody>
      </p:sp>
    </p:spTree>
  </p:cSld>
  <p:clrMapOvr>
    <a:masterClrMapping/>
  </p:clrMapOvr>
</p:sld>
</file>

<file path=ppt/slides/slide72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374736" y="8135187"/>
            <a:ext cx="3086100" cy="689641"/>
            <a:chOff x="0" y="0"/>
            <a:chExt cx="812800" cy="1816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81634"/>
            </a:xfrm>
            <a:custGeom>
              <a:avLst/>
              <a:gdLst/>
              <a:ahLst/>
              <a:cxnLst/>
              <a:rect r="r" b="b" t="t" l="l"/>
              <a:pathLst>
                <a:path h="18163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1634"/>
                  </a:lnTo>
                  <a:lnTo>
                    <a:pt x="0" y="18163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2292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Language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27378" y="8130319"/>
            <a:ext cx="5281750" cy="604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1"/>
              </a:lnSpc>
            </a:pPr>
            <a:r>
              <a:rPr lang="en-US" sz="3394">
                <a:solidFill>
                  <a:srgbClr val="606060"/>
                </a:solidFill>
                <a:latin typeface="Fira Code"/>
                <a:ea typeface="Fira Code"/>
                <a:cs typeface="Fira Code"/>
                <a:sym typeface="Fira Code"/>
              </a:rPr>
              <a:t>selectedLanguage =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20577" y="8130319"/>
            <a:ext cx="2846845" cy="604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1"/>
              </a:lnSpc>
            </a:pPr>
            <a:r>
              <a:rPr lang="en-US" sz="3394">
                <a:solidFill>
                  <a:srgbClr val="606060"/>
                </a:solidFill>
                <a:latin typeface="Fira Code"/>
                <a:ea typeface="Fira Code"/>
                <a:cs typeface="Fira Code"/>
                <a:sym typeface="Fira Code"/>
              </a:rPr>
              <a:t>vietnamese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945760" y="8130319"/>
            <a:ext cx="2846845" cy="604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1"/>
              </a:lnSpc>
            </a:pPr>
            <a:r>
              <a:rPr lang="en-US" sz="3394">
                <a:solidFill>
                  <a:srgbClr val="606060"/>
                </a:solidFill>
                <a:latin typeface="Fira Code"/>
                <a:ea typeface="Fira Code"/>
                <a:cs typeface="Fira Code"/>
                <a:sym typeface="Fira Code"/>
              </a:rPr>
              <a:t>english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30658" y="3798975"/>
            <a:ext cx="4987430" cy="13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60"/>
              </a:lnSpc>
            </a:pPr>
            <a:r>
              <a:rPr lang="en-US" sz="7507">
                <a:solidFill>
                  <a:srgbClr val="606060"/>
                </a:solidFill>
                <a:latin typeface="Canva Sans"/>
                <a:ea typeface="Canva Sans"/>
                <a:cs typeface="Canva Sans"/>
                <a:sym typeface="Canva Sans"/>
              </a:rPr>
              <a:t>New game</a:t>
            </a:r>
          </a:p>
        </p:txBody>
      </p:sp>
    </p:spTree>
  </p:cSld>
  <p:clrMapOvr>
    <a:masterClrMapping/>
  </p:clrMapOvr>
</p:sld>
</file>

<file path=ppt/slides/slide73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81323" y="8135187"/>
            <a:ext cx="3086100" cy="689641"/>
            <a:chOff x="0" y="0"/>
            <a:chExt cx="812800" cy="1816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81634"/>
            </a:xfrm>
            <a:custGeom>
              <a:avLst/>
              <a:gdLst/>
              <a:ahLst/>
              <a:cxnLst/>
              <a:rect r="r" b="b" t="t" l="l"/>
              <a:pathLst>
                <a:path h="18163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1634"/>
                  </a:lnTo>
                  <a:lnTo>
                    <a:pt x="0" y="18163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2292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Language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27378" y="8130319"/>
            <a:ext cx="5281750" cy="604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1"/>
              </a:lnSpc>
            </a:pPr>
            <a:r>
              <a:rPr lang="en-US" sz="3394">
                <a:solidFill>
                  <a:srgbClr val="606060"/>
                </a:solidFill>
                <a:latin typeface="Fira Code"/>
                <a:ea typeface="Fira Code"/>
                <a:cs typeface="Fira Code"/>
                <a:sym typeface="Fira Code"/>
              </a:rPr>
              <a:t>selectedLanguage =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20577" y="8130319"/>
            <a:ext cx="2846845" cy="604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1"/>
              </a:lnSpc>
            </a:pPr>
            <a:r>
              <a:rPr lang="en-US" sz="3394">
                <a:solidFill>
                  <a:srgbClr val="606060"/>
                </a:solidFill>
                <a:latin typeface="Fira Code"/>
                <a:ea typeface="Fira Code"/>
                <a:cs typeface="Fira Code"/>
                <a:sym typeface="Fira Code"/>
              </a:rPr>
              <a:t>vietnamese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945760" y="8130319"/>
            <a:ext cx="2846845" cy="604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1"/>
              </a:lnSpc>
            </a:pPr>
            <a:r>
              <a:rPr lang="en-US" sz="3394">
                <a:solidFill>
                  <a:srgbClr val="606060"/>
                </a:solidFill>
                <a:latin typeface="Fira Code"/>
                <a:ea typeface="Fira Code"/>
                <a:cs typeface="Fira Code"/>
                <a:sym typeface="Fira Code"/>
              </a:rPr>
              <a:t>english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30658" y="3798975"/>
            <a:ext cx="4987430" cy="13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60"/>
              </a:lnSpc>
            </a:pPr>
            <a:r>
              <a:rPr lang="en-US" sz="7507">
                <a:solidFill>
                  <a:srgbClr val="F7F7F7"/>
                </a:solidFill>
                <a:latin typeface="Canva Sans"/>
                <a:ea typeface="Canva Sans"/>
                <a:cs typeface="Canva Sans"/>
                <a:sym typeface="Canva Sans"/>
              </a:rPr>
              <a:t>New game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253615" y="3798975"/>
            <a:ext cx="5780771" cy="13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60"/>
              </a:lnSpc>
            </a:pPr>
            <a:r>
              <a:rPr lang="en-US" sz="7507">
                <a:solidFill>
                  <a:srgbClr val="606060"/>
                </a:solidFill>
                <a:latin typeface="Canva Sans"/>
                <a:ea typeface="Canva Sans"/>
                <a:cs typeface="Canva Sans"/>
                <a:sym typeface="Canva Sans"/>
              </a:rPr>
              <a:t>Tro choi moi</a:t>
            </a:r>
          </a:p>
        </p:txBody>
      </p:sp>
    </p:spTree>
  </p:cSld>
  <p:clrMapOvr>
    <a:masterClrMapping/>
  </p:clrMapOvr>
  <p:transition spd="fast">
    <p:fade/>
  </p:transition>
</p:sld>
</file>

<file path=ppt/slides/slide74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9628" y="780166"/>
            <a:ext cx="7759093" cy="61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04" indent="-370052" lvl="1">
              <a:lnSpc>
                <a:spcPts val="5141"/>
              </a:lnSpc>
              <a:buFont typeface="Arial"/>
              <a:buChar char="•"/>
            </a:pPr>
            <a:r>
              <a:rPr lang="en-US" b="true" sz="3427">
                <a:solidFill>
                  <a:srgbClr val="606060"/>
                </a:solidFill>
                <a:latin typeface="Now Bold"/>
                <a:ea typeface="Now Bold"/>
                <a:cs typeface="Now Bold"/>
                <a:sym typeface="Now Bold"/>
              </a:rPr>
              <a:t>Language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74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530658" y="3798975"/>
            <a:ext cx="4987430" cy="13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60"/>
              </a:lnSpc>
            </a:pPr>
            <a:r>
              <a:rPr lang="en-US" sz="7507">
                <a:solidFill>
                  <a:srgbClr val="F7F7F7"/>
                </a:solidFill>
                <a:latin typeface="Canva Sans"/>
                <a:ea typeface="Canva Sans"/>
                <a:cs typeface="Canva Sans"/>
                <a:sym typeface="Canva Sans"/>
              </a:rPr>
              <a:t>New game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94413" y="2111242"/>
            <a:ext cx="9906249" cy="493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map&lt;string, string&gt; english, vietnamese;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english["    TRO CHOI MOI  "] = "     NEW GAME     ";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english["    TAI TRO CHOI  "] = "     LOAD GAME    ";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vietnamese["     PLAY WITH BOT     "] = "     CHOI VOI MAY     ";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vietnamese["    PLAY WITH HUMAN    "] = "    CHOI VOI NGUOI    ";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cout &lt;&lt; (*selectedLanguage)["Language"];</a:t>
            </a:r>
          </a:p>
        </p:txBody>
      </p:sp>
    </p:spTree>
  </p:cSld>
  <p:clrMapOvr>
    <a:masterClrMapping/>
  </p:clrMapOvr>
</p:sld>
</file>

<file path=ppt/slides/slide75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06515" y="3913220"/>
            <a:ext cx="10074970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b="true" sz="9600">
                <a:solidFill>
                  <a:srgbClr val="1D1D1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076665" y="6097294"/>
            <a:ext cx="6134669" cy="401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 spc="480">
                <a:solidFill>
                  <a:srgbClr val="1D1D1F"/>
                </a:solidFill>
                <a:latin typeface="Now Bold"/>
                <a:ea typeface="Now Bold"/>
                <a:cs typeface="Now Bold"/>
                <a:sym typeface="Now Bold"/>
              </a:rPr>
              <a:t>FOR LISTENING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8434614" y="5708403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D1D1F"/>
                </a:solidFill>
                <a:latin typeface="Canva Sans"/>
                <a:ea typeface="Canva Sans"/>
                <a:cs typeface="Canva Sans"/>
                <a:sym typeface="Canva Sans"/>
              </a:rPr>
              <a:t>75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08481" y="388910"/>
            <a:ext cx="13071038" cy="9509180"/>
          </a:xfrm>
          <a:custGeom>
            <a:avLst/>
            <a:gdLst/>
            <a:ahLst/>
            <a:cxnLst/>
            <a:rect r="r" b="b" t="t" l="l"/>
            <a:pathLst>
              <a:path h="9509180" w="13071038">
                <a:moveTo>
                  <a:pt x="0" y="0"/>
                </a:moveTo>
                <a:lnTo>
                  <a:pt x="13071038" y="0"/>
                </a:lnTo>
                <a:lnTo>
                  <a:pt x="13071038" y="9509180"/>
                </a:lnTo>
                <a:lnTo>
                  <a:pt x="0" y="95091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86233" y="339935"/>
            <a:ext cx="13115535" cy="9607129"/>
          </a:xfrm>
          <a:custGeom>
            <a:avLst/>
            <a:gdLst/>
            <a:ahLst/>
            <a:cxnLst/>
            <a:rect r="r" b="b" t="t" l="l"/>
            <a:pathLst>
              <a:path h="9607129" w="13115535">
                <a:moveTo>
                  <a:pt x="0" y="0"/>
                </a:moveTo>
                <a:lnTo>
                  <a:pt x="13115534" y="0"/>
                </a:lnTo>
                <a:lnTo>
                  <a:pt x="13115534" y="9607130"/>
                </a:lnTo>
                <a:lnTo>
                  <a:pt x="0" y="9607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DAGYeXaYWYU</dc:identifier>
  <dcterms:modified xsi:type="dcterms:W3CDTF">2011-08-01T06:04:30Z</dcterms:modified>
  <cp:revision>1</cp:revision>
  <dc:title>Modern Pitch Deck Presentation Template</dc:title>
</cp:coreProperties>
</file>

<file path=docProps/thumbnail.jpeg>
</file>